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9" r:id="rId1"/>
  </p:sld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1" r:id="rId12"/>
    <p:sldId id="274" r:id="rId13"/>
    <p:sldId id="260" r:id="rId14"/>
    <p:sldId id="270" r:id="rId15"/>
    <p:sldId id="269" r:id="rId16"/>
    <p:sldId id="272" r:id="rId17"/>
    <p:sldId id="271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66E7B0-9B2F-4BE9-A103-0D72BCCC82F9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15A412-3485-44BA-B0B4-9F559D09E290}">
      <dgm:prSet phldrT="[Text]"/>
      <dgm:spPr/>
      <dgm:t>
        <a:bodyPr/>
        <a:lstStyle/>
        <a:p>
          <a:r>
            <a:rPr lang="en-US" dirty="0" smtClean="0"/>
            <a:t>Requirements Midterm</a:t>
          </a:r>
          <a:endParaRPr lang="en-US" dirty="0"/>
        </a:p>
      </dgm:t>
    </dgm:pt>
    <dgm:pt modelId="{908DA2A4-7B2E-47C2-A846-2225B6EE57B6}" type="parTrans" cxnId="{5BA95DA0-821C-44EC-9982-8B57C1306585}">
      <dgm:prSet/>
      <dgm:spPr/>
      <dgm:t>
        <a:bodyPr/>
        <a:lstStyle/>
        <a:p>
          <a:endParaRPr lang="en-US"/>
        </a:p>
      </dgm:t>
    </dgm:pt>
    <dgm:pt modelId="{212D6BD6-BB48-4B85-8FEF-0DFD78C36084}" type="sibTrans" cxnId="{5BA95DA0-821C-44EC-9982-8B57C1306585}">
      <dgm:prSet/>
      <dgm:spPr/>
      <dgm:t>
        <a:bodyPr/>
        <a:lstStyle/>
        <a:p>
          <a:endParaRPr lang="en-US"/>
        </a:p>
      </dgm:t>
    </dgm:pt>
    <dgm:pt modelId="{9A6D2866-1765-4B82-B474-49C6EC3234D3}">
      <dgm:prSet phldrT="[Text]"/>
      <dgm:spPr/>
      <dgm:t>
        <a:bodyPr/>
        <a:lstStyle/>
        <a:p>
          <a:r>
            <a:rPr lang="en-US" dirty="0" smtClean="0"/>
            <a:t>Design      Midterm</a:t>
          </a:r>
          <a:endParaRPr lang="en-US" dirty="0"/>
        </a:p>
      </dgm:t>
    </dgm:pt>
    <dgm:pt modelId="{5122ADEE-CC87-444E-BE75-48A7D498B1CB}" type="parTrans" cxnId="{24B05A39-5B01-496E-AEC3-9BF171076DBE}">
      <dgm:prSet/>
      <dgm:spPr/>
      <dgm:t>
        <a:bodyPr/>
        <a:lstStyle/>
        <a:p>
          <a:endParaRPr lang="en-US"/>
        </a:p>
      </dgm:t>
    </dgm:pt>
    <dgm:pt modelId="{262E1F06-0DF2-46C9-8537-F66A2FB4EEB1}" type="sibTrans" cxnId="{24B05A39-5B01-496E-AEC3-9BF171076DBE}">
      <dgm:prSet/>
      <dgm:spPr/>
      <dgm:t>
        <a:bodyPr/>
        <a:lstStyle/>
        <a:p>
          <a:endParaRPr lang="en-US"/>
        </a:p>
      </dgm:t>
    </dgm:pt>
    <dgm:pt modelId="{A0F18B1D-9DEA-49AB-AA12-9E3B83B26F31}">
      <dgm:prSet phldrT="[Text]"/>
      <dgm:spPr/>
      <dgm:t>
        <a:bodyPr/>
        <a:lstStyle/>
        <a:p>
          <a:r>
            <a:rPr lang="en-US" dirty="0" smtClean="0"/>
            <a:t>Implementation Midterm</a:t>
          </a:r>
          <a:endParaRPr lang="en-US" dirty="0"/>
        </a:p>
      </dgm:t>
    </dgm:pt>
    <dgm:pt modelId="{AB999E95-35D6-4F86-B123-DA03A3CB3FCB}" type="parTrans" cxnId="{481AE4FF-8B2B-48AB-B061-A373CBF6D891}">
      <dgm:prSet/>
      <dgm:spPr/>
      <dgm:t>
        <a:bodyPr/>
        <a:lstStyle/>
        <a:p>
          <a:endParaRPr lang="en-US"/>
        </a:p>
      </dgm:t>
    </dgm:pt>
    <dgm:pt modelId="{3400E146-A608-4B37-9058-2960DC324CC1}" type="sibTrans" cxnId="{481AE4FF-8B2B-48AB-B061-A373CBF6D891}">
      <dgm:prSet/>
      <dgm:spPr/>
      <dgm:t>
        <a:bodyPr/>
        <a:lstStyle/>
        <a:p>
          <a:endParaRPr lang="en-US"/>
        </a:p>
      </dgm:t>
    </dgm:pt>
    <dgm:pt modelId="{8CF1A138-4695-4252-99ED-093BBD6EC579}">
      <dgm:prSet phldrT="[Text]"/>
      <dgm:spPr/>
      <dgm:t>
        <a:bodyPr/>
        <a:lstStyle/>
        <a:p>
          <a:r>
            <a:rPr lang="en-US" dirty="0" smtClean="0"/>
            <a:t>Validation Midterm</a:t>
          </a:r>
        </a:p>
      </dgm:t>
    </dgm:pt>
    <dgm:pt modelId="{DD9144D9-5A2F-4E5B-8A89-DCBCFE5C8749}" type="parTrans" cxnId="{EA394CAD-1600-4CD8-9607-0D534D93D0DC}">
      <dgm:prSet/>
      <dgm:spPr/>
      <dgm:t>
        <a:bodyPr/>
        <a:lstStyle/>
        <a:p>
          <a:endParaRPr lang="en-US"/>
        </a:p>
      </dgm:t>
    </dgm:pt>
    <dgm:pt modelId="{2C1ED490-B183-4FAB-94ED-7A8FE1418639}" type="sibTrans" cxnId="{EA394CAD-1600-4CD8-9607-0D534D93D0DC}">
      <dgm:prSet/>
      <dgm:spPr/>
      <dgm:t>
        <a:bodyPr/>
        <a:lstStyle/>
        <a:p>
          <a:endParaRPr lang="en-US"/>
        </a:p>
      </dgm:t>
    </dgm:pt>
    <dgm:pt modelId="{8E836E02-2E0E-45C3-B603-CEDDC2A84EC8}">
      <dgm:prSet phldrT="[Text]"/>
      <dgm:spPr/>
      <dgm:t>
        <a:bodyPr/>
        <a:lstStyle/>
        <a:p>
          <a:r>
            <a:rPr lang="en-US" dirty="0" smtClean="0"/>
            <a:t>Deployment Midterm</a:t>
          </a:r>
        </a:p>
      </dgm:t>
    </dgm:pt>
    <dgm:pt modelId="{3C8A05F1-A3F0-46B3-8F0D-4BFC2D3676D0}" type="parTrans" cxnId="{AFC1FE89-C66D-4691-AA22-9AD67283DB77}">
      <dgm:prSet/>
      <dgm:spPr/>
      <dgm:t>
        <a:bodyPr/>
        <a:lstStyle/>
        <a:p>
          <a:endParaRPr lang="en-US"/>
        </a:p>
      </dgm:t>
    </dgm:pt>
    <dgm:pt modelId="{58312B87-FD56-476C-96DA-07FD33277361}" type="sibTrans" cxnId="{AFC1FE89-C66D-4691-AA22-9AD67283DB77}">
      <dgm:prSet/>
      <dgm:spPr/>
      <dgm:t>
        <a:bodyPr/>
        <a:lstStyle/>
        <a:p>
          <a:endParaRPr lang="en-US"/>
        </a:p>
      </dgm:t>
    </dgm:pt>
    <dgm:pt modelId="{FDEF5084-3DCF-4D73-8005-B230E948AC4F}" type="pres">
      <dgm:prSet presAssocID="{2566E7B0-9B2F-4BE9-A103-0D72BCCC82F9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33AEC09-D20F-490D-AF1B-2F18EC5B3EA5}" type="pres">
      <dgm:prSet presAssocID="{2566E7B0-9B2F-4BE9-A103-0D72BCCC82F9}" presName="dummyMaxCanvas" presStyleCnt="0">
        <dgm:presLayoutVars/>
      </dgm:prSet>
      <dgm:spPr/>
    </dgm:pt>
    <dgm:pt modelId="{D915E225-C494-4E80-8303-910AD470852E}" type="pres">
      <dgm:prSet presAssocID="{2566E7B0-9B2F-4BE9-A103-0D72BCCC82F9}" presName="FiveNodes_1" presStyleLbl="node1" presStyleIdx="0" presStyleCnt="5" custLinFactNeighborX="-95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9DDD93-17F7-4A7D-B11C-79B7ED2236A2}" type="pres">
      <dgm:prSet presAssocID="{2566E7B0-9B2F-4BE9-A103-0D72BCCC82F9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DF38DC-3DA6-4C6C-95EB-0ED16EEBEA06}" type="pres">
      <dgm:prSet presAssocID="{2566E7B0-9B2F-4BE9-A103-0D72BCCC82F9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310A21-589B-4301-9C49-6353AEF4AF83}" type="pres">
      <dgm:prSet presAssocID="{2566E7B0-9B2F-4BE9-A103-0D72BCCC82F9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7F1486-4236-429A-808B-117CE3806E50}" type="pres">
      <dgm:prSet presAssocID="{2566E7B0-9B2F-4BE9-A103-0D72BCCC82F9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DD3343-0F90-4FBF-A9A6-2ECCEAFFE38A}" type="pres">
      <dgm:prSet presAssocID="{2566E7B0-9B2F-4BE9-A103-0D72BCCC82F9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10AABF-02E8-413F-91E4-76383911CB28}" type="pres">
      <dgm:prSet presAssocID="{2566E7B0-9B2F-4BE9-A103-0D72BCCC82F9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AC906C-4133-46D7-AF66-CDD536E4FC1A}" type="pres">
      <dgm:prSet presAssocID="{2566E7B0-9B2F-4BE9-A103-0D72BCCC82F9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CAD5EB-A3B8-4C2F-B397-AE40CE28251E}" type="pres">
      <dgm:prSet presAssocID="{2566E7B0-9B2F-4BE9-A103-0D72BCCC82F9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FB6369-44B2-4531-AF26-EBD63410D4CE}" type="pres">
      <dgm:prSet presAssocID="{2566E7B0-9B2F-4BE9-A103-0D72BCCC82F9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66729F-7481-4EA6-9DD7-A0862ACAC4EA}" type="pres">
      <dgm:prSet presAssocID="{2566E7B0-9B2F-4BE9-A103-0D72BCCC82F9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175F5D-2708-4727-9E92-6CDE9D4D0794}" type="pres">
      <dgm:prSet presAssocID="{2566E7B0-9B2F-4BE9-A103-0D72BCCC82F9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5F7499-7016-4D72-BC41-6B1F413E48BB}" type="pres">
      <dgm:prSet presAssocID="{2566E7B0-9B2F-4BE9-A103-0D72BCCC82F9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515AB8-CB06-4DC9-8E51-921AEF6DD304}" type="pres">
      <dgm:prSet presAssocID="{2566E7B0-9B2F-4BE9-A103-0D72BCCC82F9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5B1714F-E8B4-4716-B246-508204C413AE}" type="presOf" srcId="{2215A412-3485-44BA-B0B4-9F559D09E290}" destId="{D8FB6369-44B2-4531-AF26-EBD63410D4CE}" srcOrd="1" destOrd="0" presId="urn:microsoft.com/office/officeart/2005/8/layout/vProcess5"/>
    <dgm:cxn modelId="{7C0871F8-858D-4416-8031-2555669D3E57}" type="presOf" srcId="{2C1ED490-B183-4FAB-94ED-7A8FE1418639}" destId="{D5CAD5EB-A3B8-4C2F-B397-AE40CE28251E}" srcOrd="0" destOrd="0" presId="urn:microsoft.com/office/officeart/2005/8/layout/vProcess5"/>
    <dgm:cxn modelId="{5BA95DA0-821C-44EC-9982-8B57C1306585}" srcId="{2566E7B0-9B2F-4BE9-A103-0D72BCCC82F9}" destId="{2215A412-3485-44BA-B0B4-9F559D09E290}" srcOrd="0" destOrd="0" parTransId="{908DA2A4-7B2E-47C2-A846-2225B6EE57B6}" sibTransId="{212D6BD6-BB48-4B85-8FEF-0DFD78C36084}"/>
    <dgm:cxn modelId="{01EF2C33-DE1C-419F-BC23-C33E6204DBD3}" type="presOf" srcId="{2566E7B0-9B2F-4BE9-A103-0D72BCCC82F9}" destId="{FDEF5084-3DCF-4D73-8005-B230E948AC4F}" srcOrd="0" destOrd="0" presId="urn:microsoft.com/office/officeart/2005/8/layout/vProcess5"/>
    <dgm:cxn modelId="{EA394CAD-1600-4CD8-9607-0D534D93D0DC}" srcId="{2566E7B0-9B2F-4BE9-A103-0D72BCCC82F9}" destId="{8CF1A138-4695-4252-99ED-093BBD6EC579}" srcOrd="3" destOrd="0" parTransId="{DD9144D9-5A2F-4E5B-8A89-DCBCFE5C8749}" sibTransId="{2C1ED490-B183-4FAB-94ED-7A8FE1418639}"/>
    <dgm:cxn modelId="{73444110-CFFC-4E23-A83F-C9941E1DC1BD}" type="presOf" srcId="{8CF1A138-4695-4252-99ED-093BBD6EC579}" destId="{CB310A21-589B-4301-9C49-6353AEF4AF83}" srcOrd="0" destOrd="0" presId="urn:microsoft.com/office/officeart/2005/8/layout/vProcess5"/>
    <dgm:cxn modelId="{49F5952C-79BA-470E-B406-0AF083970711}" type="presOf" srcId="{3400E146-A608-4B37-9058-2960DC324CC1}" destId="{13AC906C-4133-46D7-AF66-CDD536E4FC1A}" srcOrd="0" destOrd="0" presId="urn:microsoft.com/office/officeart/2005/8/layout/vProcess5"/>
    <dgm:cxn modelId="{1A287275-5BAD-4060-9D13-AD14826D24FB}" type="presOf" srcId="{8CF1A138-4695-4252-99ED-093BBD6EC579}" destId="{355F7499-7016-4D72-BC41-6B1F413E48BB}" srcOrd="1" destOrd="0" presId="urn:microsoft.com/office/officeart/2005/8/layout/vProcess5"/>
    <dgm:cxn modelId="{2BF6FBDC-9DE5-42CB-89D6-9ECE1E3C6953}" type="presOf" srcId="{A0F18B1D-9DEA-49AB-AA12-9E3B83B26F31}" destId="{28DF38DC-3DA6-4C6C-95EB-0ED16EEBEA06}" srcOrd="0" destOrd="0" presId="urn:microsoft.com/office/officeart/2005/8/layout/vProcess5"/>
    <dgm:cxn modelId="{481AE4FF-8B2B-48AB-B061-A373CBF6D891}" srcId="{2566E7B0-9B2F-4BE9-A103-0D72BCCC82F9}" destId="{A0F18B1D-9DEA-49AB-AA12-9E3B83B26F31}" srcOrd="2" destOrd="0" parTransId="{AB999E95-35D6-4F86-B123-DA03A3CB3FCB}" sibTransId="{3400E146-A608-4B37-9058-2960DC324CC1}"/>
    <dgm:cxn modelId="{6250FAF9-77D6-41CE-BBC4-5ABFA6DA8197}" type="presOf" srcId="{8E836E02-2E0E-45C3-B603-CEDDC2A84EC8}" destId="{037F1486-4236-429A-808B-117CE3806E50}" srcOrd="0" destOrd="0" presId="urn:microsoft.com/office/officeart/2005/8/layout/vProcess5"/>
    <dgm:cxn modelId="{D599D4C7-B257-41C5-A098-23868EBC415C}" type="presOf" srcId="{9A6D2866-1765-4B82-B474-49C6EC3234D3}" destId="{E29DDD93-17F7-4A7D-B11C-79B7ED2236A2}" srcOrd="0" destOrd="0" presId="urn:microsoft.com/office/officeart/2005/8/layout/vProcess5"/>
    <dgm:cxn modelId="{6A1A0A88-F46B-4ACC-AD05-66D6BE6915CA}" type="presOf" srcId="{2215A412-3485-44BA-B0B4-9F559D09E290}" destId="{D915E225-C494-4E80-8303-910AD470852E}" srcOrd="0" destOrd="0" presId="urn:microsoft.com/office/officeart/2005/8/layout/vProcess5"/>
    <dgm:cxn modelId="{21C4764E-3B06-44BB-915E-ADF7C3F1D5D1}" type="presOf" srcId="{8E836E02-2E0E-45C3-B603-CEDDC2A84EC8}" destId="{3F515AB8-CB06-4DC9-8E51-921AEF6DD304}" srcOrd="1" destOrd="0" presId="urn:microsoft.com/office/officeart/2005/8/layout/vProcess5"/>
    <dgm:cxn modelId="{81D873CB-37A4-4B45-B163-153E35ED1245}" type="presOf" srcId="{A0F18B1D-9DEA-49AB-AA12-9E3B83B26F31}" destId="{C9175F5D-2708-4727-9E92-6CDE9D4D0794}" srcOrd="1" destOrd="0" presId="urn:microsoft.com/office/officeart/2005/8/layout/vProcess5"/>
    <dgm:cxn modelId="{A46C29AE-0989-4FB5-B199-32E51A281853}" type="presOf" srcId="{262E1F06-0DF2-46C9-8537-F66A2FB4EEB1}" destId="{9E10AABF-02E8-413F-91E4-76383911CB28}" srcOrd="0" destOrd="0" presId="urn:microsoft.com/office/officeart/2005/8/layout/vProcess5"/>
    <dgm:cxn modelId="{ADBCE5D8-355B-416C-894C-AB47C76D1CF1}" type="presOf" srcId="{9A6D2866-1765-4B82-B474-49C6EC3234D3}" destId="{2066729F-7481-4EA6-9DD7-A0862ACAC4EA}" srcOrd="1" destOrd="0" presId="urn:microsoft.com/office/officeart/2005/8/layout/vProcess5"/>
    <dgm:cxn modelId="{AFC1FE89-C66D-4691-AA22-9AD67283DB77}" srcId="{2566E7B0-9B2F-4BE9-A103-0D72BCCC82F9}" destId="{8E836E02-2E0E-45C3-B603-CEDDC2A84EC8}" srcOrd="4" destOrd="0" parTransId="{3C8A05F1-A3F0-46B3-8F0D-4BFC2D3676D0}" sibTransId="{58312B87-FD56-476C-96DA-07FD33277361}"/>
    <dgm:cxn modelId="{24B05A39-5B01-496E-AEC3-9BF171076DBE}" srcId="{2566E7B0-9B2F-4BE9-A103-0D72BCCC82F9}" destId="{9A6D2866-1765-4B82-B474-49C6EC3234D3}" srcOrd="1" destOrd="0" parTransId="{5122ADEE-CC87-444E-BE75-48A7D498B1CB}" sibTransId="{262E1F06-0DF2-46C9-8537-F66A2FB4EEB1}"/>
    <dgm:cxn modelId="{56FF6249-7203-4A38-B261-3012B154A3CA}" type="presOf" srcId="{212D6BD6-BB48-4B85-8FEF-0DFD78C36084}" destId="{C4DD3343-0F90-4FBF-A9A6-2ECCEAFFE38A}" srcOrd="0" destOrd="0" presId="urn:microsoft.com/office/officeart/2005/8/layout/vProcess5"/>
    <dgm:cxn modelId="{F9B97DE0-E67A-47FF-B696-B2903711FA2E}" type="presParOf" srcId="{FDEF5084-3DCF-4D73-8005-B230E948AC4F}" destId="{133AEC09-D20F-490D-AF1B-2F18EC5B3EA5}" srcOrd="0" destOrd="0" presId="urn:microsoft.com/office/officeart/2005/8/layout/vProcess5"/>
    <dgm:cxn modelId="{4C5385A8-B043-4780-9585-2194296778E0}" type="presParOf" srcId="{FDEF5084-3DCF-4D73-8005-B230E948AC4F}" destId="{D915E225-C494-4E80-8303-910AD470852E}" srcOrd="1" destOrd="0" presId="urn:microsoft.com/office/officeart/2005/8/layout/vProcess5"/>
    <dgm:cxn modelId="{76BF516B-2382-4674-B0E7-BF180851433D}" type="presParOf" srcId="{FDEF5084-3DCF-4D73-8005-B230E948AC4F}" destId="{E29DDD93-17F7-4A7D-B11C-79B7ED2236A2}" srcOrd="2" destOrd="0" presId="urn:microsoft.com/office/officeart/2005/8/layout/vProcess5"/>
    <dgm:cxn modelId="{3C97D4A4-EC59-4285-ADEE-933115C3D931}" type="presParOf" srcId="{FDEF5084-3DCF-4D73-8005-B230E948AC4F}" destId="{28DF38DC-3DA6-4C6C-95EB-0ED16EEBEA06}" srcOrd="3" destOrd="0" presId="urn:microsoft.com/office/officeart/2005/8/layout/vProcess5"/>
    <dgm:cxn modelId="{15E930CE-B5BE-491E-B515-0E81A6618EB0}" type="presParOf" srcId="{FDEF5084-3DCF-4D73-8005-B230E948AC4F}" destId="{CB310A21-589B-4301-9C49-6353AEF4AF83}" srcOrd="4" destOrd="0" presId="urn:microsoft.com/office/officeart/2005/8/layout/vProcess5"/>
    <dgm:cxn modelId="{CB9DD18E-9AD0-42EF-B3CF-A93C50375693}" type="presParOf" srcId="{FDEF5084-3DCF-4D73-8005-B230E948AC4F}" destId="{037F1486-4236-429A-808B-117CE3806E50}" srcOrd="5" destOrd="0" presId="urn:microsoft.com/office/officeart/2005/8/layout/vProcess5"/>
    <dgm:cxn modelId="{8925AABE-F99F-4784-B710-1090060AAB6E}" type="presParOf" srcId="{FDEF5084-3DCF-4D73-8005-B230E948AC4F}" destId="{C4DD3343-0F90-4FBF-A9A6-2ECCEAFFE38A}" srcOrd="6" destOrd="0" presId="urn:microsoft.com/office/officeart/2005/8/layout/vProcess5"/>
    <dgm:cxn modelId="{89ABF9A9-9D19-41FB-87E3-3BD4887C14E5}" type="presParOf" srcId="{FDEF5084-3DCF-4D73-8005-B230E948AC4F}" destId="{9E10AABF-02E8-413F-91E4-76383911CB28}" srcOrd="7" destOrd="0" presId="urn:microsoft.com/office/officeart/2005/8/layout/vProcess5"/>
    <dgm:cxn modelId="{B2E972D5-6B31-4624-8717-685FD3393B45}" type="presParOf" srcId="{FDEF5084-3DCF-4D73-8005-B230E948AC4F}" destId="{13AC906C-4133-46D7-AF66-CDD536E4FC1A}" srcOrd="8" destOrd="0" presId="urn:microsoft.com/office/officeart/2005/8/layout/vProcess5"/>
    <dgm:cxn modelId="{F67CA56E-91D7-406C-B304-8F886E34AF96}" type="presParOf" srcId="{FDEF5084-3DCF-4D73-8005-B230E948AC4F}" destId="{D5CAD5EB-A3B8-4C2F-B397-AE40CE28251E}" srcOrd="9" destOrd="0" presId="urn:microsoft.com/office/officeart/2005/8/layout/vProcess5"/>
    <dgm:cxn modelId="{B6AD939F-700A-4F26-9192-E82CE20B9EFD}" type="presParOf" srcId="{FDEF5084-3DCF-4D73-8005-B230E948AC4F}" destId="{D8FB6369-44B2-4531-AF26-EBD63410D4CE}" srcOrd="10" destOrd="0" presId="urn:microsoft.com/office/officeart/2005/8/layout/vProcess5"/>
    <dgm:cxn modelId="{CD9F6FC0-E48B-4BED-BB93-60CBE40AFC40}" type="presParOf" srcId="{FDEF5084-3DCF-4D73-8005-B230E948AC4F}" destId="{2066729F-7481-4EA6-9DD7-A0862ACAC4EA}" srcOrd="11" destOrd="0" presId="urn:microsoft.com/office/officeart/2005/8/layout/vProcess5"/>
    <dgm:cxn modelId="{191F73D6-7D9C-4A47-91C7-5070042FE0E3}" type="presParOf" srcId="{FDEF5084-3DCF-4D73-8005-B230E948AC4F}" destId="{C9175F5D-2708-4727-9E92-6CDE9D4D0794}" srcOrd="12" destOrd="0" presId="urn:microsoft.com/office/officeart/2005/8/layout/vProcess5"/>
    <dgm:cxn modelId="{06640E53-4A93-4332-A27F-FF9A26BB4D8C}" type="presParOf" srcId="{FDEF5084-3DCF-4D73-8005-B230E948AC4F}" destId="{355F7499-7016-4D72-BC41-6B1F413E48BB}" srcOrd="13" destOrd="0" presId="urn:microsoft.com/office/officeart/2005/8/layout/vProcess5"/>
    <dgm:cxn modelId="{26CE2574-9752-45FB-A087-D1B196B040D5}" type="presParOf" srcId="{FDEF5084-3DCF-4D73-8005-B230E948AC4F}" destId="{3F515AB8-CB06-4DC9-8E51-921AEF6DD304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66E7B0-9B2F-4BE9-A103-0D72BCCC82F9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15A412-3485-44BA-B0B4-9F559D09E290}">
      <dgm:prSet phldrT="[Text]"/>
      <dgm:spPr/>
      <dgm:t>
        <a:bodyPr/>
        <a:lstStyle/>
        <a:p>
          <a:r>
            <a:rPr lang="en-US" dirty="0" smtClean="0"/>
            <a:t>Requirements</a:t>
          </a:r>
          <a:endParaRPr lang="en-US" dirty="0"/>
        </a:p>
      </dgm:t>
    </dgm:pt>
    <dgm:pt modelId="{908DA2A4-7B2E-47C2-A846-2225B6EE57B6}" type="parTrans" cxnId="{5BA95DA0-821C-44EC-9982-8B57C1306585}">
      <dgm:prSet/>
      <dgm:spPr/>
      <dgm:t>
        <a:bodyPr/>
        <a:lstStyle/>
        <a:p>
          <a:endParaRPr lang="en-US"/>
        </a:p>
      </dgm:t>
    </dgm:pt>
    <dgm:pt modelId="{212D6BD6-BB48-4B85-8FEF-0DFD78C36084}" type="sibTrans" cxnId="{5BA95DA0-821C-44EC-9982-8B57C1306585}">
      <dgm:prSet/>
      <dgm:spPr/>
      <dgm:t>
        <a:bodyPr/>
        <a:lstStyle/>
        <a:p>
          <a:endParaRPr lang="en-US"/>
        </a:p>
      </dgm:t>
    </dgm:pt>
    <dgm:pt modelId="{9A6D2866-1765-4B82-B474-49C6EC3234D3}">
      <dgm:prSet phldrT="[Text]"/>
      <dgm:spPr/>
      <dgm:t>
        <a:bodyPr/>
        <a:lstStyle/>
        <a:p>
          <a:r>
            <a:rPr lang="en-US" dirty="0" smtClean="0"/>
            <a:t>Design</a:t>
          </a:r>
          <a:endParaRPr lang="en-US" dirty="0"/>
        </a:p>
      </dgm:t>
    </dgm:pt>
    <dgm:pt modelId="{5122ADEE-CC87-444E-BE75-48A7D498B1CB}" type="parTrans" cxnId="{24B05A39-5B01-496E-AEC3-9BF171076DBE}">
      <dgm:prSet/>
      <dgm:spPr/>
      <dgm:t>
        <a:bodyPr/>
        <a:lstStyle/>
        <a:p>
          <a:endParaRPr lang="en-US"/>
        </a:p>
      </dgm:t>
    </dgm:pt>
    <dgm:pt modelId="{262E1F06-0DF2-46C9-8537-F66A2FB4EEB1}" type="sibTrans" cxnId="{24B05A39-5B01-496E-AEC3-9BF171076DBE}">
      <dgm:prSet/>
      <dgm:spPr/>
      <dgm:t>
        <a:bodyPr/>
        <a:lstStyle/>
        <a:p>
          <a:endParaRPr lang="en-US"/>
        </a:p>
      </dgm:t>
    </dgm:pt>
    <dgm:pt modelId="{A0F18B1D-9DEA-49AB-AA12-9E3B83B26F31}">
      <dgm:prSet phldrT="[Text]"/>
      <dgm:spPr/>
      <dgm:t>
        <a:bodyPr/>
        <a:lstStyle/>
        <a:p>
          <a:r>
            <a:rPr lang="en-US" dirty="0" smtClean="0"/>
            <a:t>Implementation</a:t>
          </a:r>
          <a:endParaRPr lang="en-US" dirty="0"/>
        </a:p>
      </dgm:t>
    </dgm:pt>
    <dgm:pt modelId="{AB999E95-35D6-4F86-B123-DA03A3CB3FCB}" type="parTrans" cxnId="{481AE4FF-8B2B-48AB-B061-A373CBF6D891}">
      <dgm:prSet/>
      <dgm:spPr/>
      <dgm:t>
        <a:bodyPr/>
        <a:lstStyle/>
        <a:p>
          <a:endParaRPr lang="en-US"/>
        </a:p>
      </dgm:t>
    </dgm:pt>
    <dgm:pt modelId="{3400E146-A608-4B37-9058-2960DC324CC1}" type="sibTrans" cxnId="{481AE4FF-8B2B-48AB-B061-A373CBF6D891}">
      <dgm:prSet/>
      <dgm:spPr/>
      <dgm:t>
        <a:bodyPr/>
        <a:lstStyle/>
        <a:p>
          <a:endParaRPr lang="en-US"/>
        </a:p>
      </dgm:t>
    </dgm:pt>
    <dgm:pt modelId="{8CF1A138-4695-4252-99ED-093BBD6EC579}">
      <dgm:prSet phldrT="[Text]"/>
      <dgm:spPr/>
      <dgm:t>
        <a:bodyPr/>
        <a:lstStyle/>
        <a:p>
          <a:r>
            <a:rPr lang="en-US" dirty="0" smtClean="0"/>
            <a:t>Validation</a:t>
          </a:r>
        </a:p>
      </dgm:t>
    </dgm:pt>
    <dgm:pt modelId="{DD9144D9-5A2F-4E5B-8A89-DCBCFE5C8749}" type="parTrans" cxnId="{EA394CAD-1600-4CD8-9607-0D534D93D0DC}">
      <dgm:prSet/>
      <dgm:spPr/>
      <dgm:t>
        <a:bodyPr/>
        <a:lstStyle/>
        <a:p>
          <a:endParaRPr lang="en-US"/>
        </a:p>
      </dgm:t>
    </dgm:pt>
    <dgm:pt modelId="{2C1ED490-B183-4FAB-94ED-7A8FE1418639}" type="sibTrans" cxnId="{EA394CAD-1600-4CD8-9607-0D534D93D0DC}">
      <dgm:prSet/>
      <dgm:spPr/>
      <dgm:t>
        <a:bodyPr/>
        <a:lstStyle/>
        <a:p>
          <a:endParaRPr lang="en-US"/>
        </a:p>
      </dgm:t>
    </dgm:pt>
    <dgm:pt modelId="{8E836E02-2E0E-45C3-B603-CEDDC2A84EC8}">
      <dgm:prSet phldrT="[Text]"/>
      <dgm:spPr/>
      <dgm:t>
        <a:bodyPr/>
        <a:lstStyle/>
        <a:p>
          <a:r>
            <a:rPr lang="en-US" dirty="0" smtClean="0"/>
            <a:t>Deployment</a:t>
          </a:r>
        </a:p>
      </dgm:t>
    </dgm:pt>
    <dgm:pt modelId="{3C8A05F1-A3F0-46B3-8F0D-4BFC2D3676D0}" type="parTrans" cxnId="{AFC1FE89-C66D-4691-AA22-9AD67283DB77}">
      <dgm:prSet/>
      <dgm:spPr/>
      <dgm:t>
        <a:bodyPr/>
        <a:lstStyle/>
        <a:p>
          <a:endParaRPr lang="en-US"/>
        </a:p>
      </dgm:t>
    </dgm:pt>
    <dgm:pt modelId="{58312B87-FD56-476C-96DA-07FD33277361}" type="sibTrans" cxnId="{AFC1FE89-C66D-4691-AA22-9AD67283DB77}">
      <dgm:prSet/>
      <dgm:spPr/>
      <dgm:t>
        <a:bodyPr/>
        <a:lstStyle/>
        <a:p>
          <a:endParaRPr lang="en-US"/>
        </a:p>
      </dgm:t>
    </dgm:pt>
    <dgm:pt modelId="{FDEF5084-3DCF-4D73-8005-B230E948AC4F}" type="pres">
      <dgm:prSet presAssocID="{2566E7B0-9B2F-4BE9-A103-0D72BCCC82F9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33AEC09-D20F-490D-AF1B-2F18EC5B3EA5}" type="pres">
      <dgm:prSet presAssocID="{2566E7B0-9B2F-4BE9-A103-0D72BCCC82F9}" presName="dummyMaxCanvas" presStyleCnt="0">
        <dgm:presLayoutVars/>
      </dgm:prSet>
      <dgm:spPr/>
    </dgm:pt>
    <dgm:pt modelId="{D915E225-C494-4E80-8303-910AD470852E}" type="pres">
      <dgm:prSet presAssocID="{2566E7B0-9B2F-4BE9-A103-0D72BCCC82F9}" presName="FiveNodes_1" presStyleLbl="node1" presStyleIdx="0" presStyleCnt="5" custLinFactNeighborX="-95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9DDD93-17F7-4A7D-B11C-79B7ED2236A2}" type="pres">
      <dgm:prSet presAssocID="{2566E7B0-9B2F-4BE9-A103-0D72BCCC82F9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DF38DC-3DA6-4C6C-95EB-0ED16EEBEA06}" type="pres">
      <dgm:prSet presAssocID="{2566E7B0-9B2F-4BE9-A103-0D72BCCC82F9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310A21-589B-4301-9C49-6353AEF4AF83}" type="pres">
      <dgm:prSet presAssocID="{2566E7B0-9B2F-4BE9-A103-0D72BCCC82F9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7F1486-4236-429A-808B-117CE3806E50}" type="pres">
      <dgm:prSet presAssocID="{2566E7B0-9B2F-4BE9-A103-0D72BCCC82F9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DD3343-0F90-4FBF-A9A6-2ECCEAFFE38A}" type="pres">
      <dgm:prSet presAssocID="{2566E7B0-9B2F-4BE9-A103-0D72BCCC82F9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10AABF-02E8-413F-91E4-76383911CB28}" type="pres">
      <dgm:prSet presAssocID="{2566E7B0-9B2F-4BE9-A103-0D72BCCC82F9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AC906C-4133-46D7-AF66-CDD536E4FC1A}" type="pres">
      <dgm:prSet presAssocID="{2566E7B0-9B2F-4BE9-A103-0D72BCCC82F9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CAD5EB-A3B8-4C2F-B397-AE40CE28251E}" type="pres">
      <dgm:prSet presAssocID="{2566E7B0-9B2F-4BE9-A103-0D72BCCC82F9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FB6369-44B2-4531-AF26-EBD63410D4CE}" type="pres">
      <dgm:prSet presAssocID="{2566E7B0-9B2F-4BE9-A103-0D72BCCC82F9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66729F-7481-4EA6-9DD7-A0862ACAC4EA}" type="pres">
      <dgm:prSet presAssocID="{2566E7B0-9B2F-4BE9-A103-0D72BCCC82F9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175F5D-2708-4727-9E92-6CDE9D4D0794}" type="pres">
      <dgm:prSet presAssocID="{2566E7B0-9B2F-4BE9-A103-0D72BCCC82F9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5F7499-7016-4D72-BC41-6B1F413E48BB}" type="pres">
      <dgm:prSet presAssocID="{2566E7B0-9B2F-4BE9-A103-0D72BCCC82F9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515AB8-CB06-4DC9-8E51-921AEF6DD304}" type="pres">
      <dgm:prSet presAssocID="{2566E7B0-9B2F-4BE9-A103-0D72BCCC82F9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5B1714F-E8B4-4716-B246-508204C413AE}" type="presOf" srcId="{2215A412-3485-44BA-B0B4-9F559D09E290}" destId="{D8FB6369-44B2-4531-AF26-EBD63410D4CE}" srcOrd="1" destOrd="0" presId="urn:microsoft.com/office/officeart/2005/8/layout/vProcess5"/>
    <dgm:cxn modelId="{7C0871F8-858D-4416-8031-2555669D3E57}" type="presOf" srcId="{2C1ED490-B183-4FAB-94ED-7A8FE1418639}" destId="{D5CAD5EB-A3B8-4C2F-B397-AE40CE28251E}" srcOrd="0" destOrd="0" presId="urn:microsoft.com/office/officeart/2005/8/layout/vProcess5"/>
    <dgm:cxn modelId="{5BA95DA0-821C-44EC-9982-8B57C1306585}" srcId="{2566E7B0-9B2F-4BE9-A103-0D72BCCC82F9}" destId="{2215A412-3485-44BA-B0B4-9F559D09E290}" srcOrd="0" destOrd="0" parTransId="{908DA2A4-7B2E-47C2-A846-2225B6EE57B6}" sibTransId="{212D6BD6-BB48-4B85-8FEF-0DFD78C36084}"/>
    <dgm:cxn modelId="{01EF2C33-DE1C-419F-BC23-C33E6204DBD3}" type="presOf" srcId="{2566E7B0-9B2F-4BE9-A103-0D72BCCC82F9}" destId="{FDEF5084-3DCF-4D73-8005-B230E948AC4F}" srcOrd="0" destOrd="0" presId="urn:microsoft.com/office/officeart/2005/8/layout/vProcess5"/>
    <dgm:cxn modelId="{EA394CAD-1600-4CD8-9607-0D534D93D0DC}" srcId="{2566E7B0-9B2F-4BE9-A103-0D72BCCC82F9}" destId="{8CF1A138-4695-4252-99ED-093BBD6EC579}" srcOrd="3" destOrd="0" parTransId="{DD9144D9-5A2F-4E5B-8A89-DCBCFE5C8749}" sibTransId="{2C1ED490-B183-4FAB-94ED-7A8FE1418639}"/>
    <dgm:cxn modelId="{73444110-CFFC-4E23-A83F-C9941E1DC1BD}" type="presOf" srcId="{8CF1A138-4695-4252-99ED-093BBD6EC579}" destId="{CB310A21-589B-4301-9C49-6353AEF4AF83}" srcOrd="0" destOrd="0" presId="urn:microsoft.com/office/officeart/2005/8/layout/vProcess5"/>
    <dgm:cxn modelId="{49F5952C-79BA-470E-B406-0AF083970711}" type="presOf" srcId="{3400E146-A608-4B37-9058-2960DC324CC1}" destId="{13AC906C-4133-46D7-AF66-CDD536E4FC1A}" srcOrd="0" destOrd="0" presId="urn:microsoft.com/office/officeart/2005/8/layout/vProcess5"/>
    <dgm:cxn modelId="{1A287275-5BAD-4060-9D13-AD14826D24FB}" type="presOf" srcId="{8CF1A138-4695-4252-99ED-093BBD6EC579}" destId="{355F7499-7016-4D72-BC41-6B1F413E48BB}" srcOrd="1" destOrd="0" presId="urn:microsoft.com/office/officeart/2005/8/layout/vProcess5"/>
    <dgm:cxn modelId="{2BF6FBDC-9DE5-42CB-89D6-9ECE1E3C6953}" type="presOf" srcId="{A0F18B1D-9DEA-49AB-AA12-9E3B83B26F31}" destId="{28DF38DC-3DA6-4C6C-95EB-0ED16EEBEA06}" srcOrd="0" destOrd="0" presId="urn:microsoft.com/office/officeart/2005/8/layout/vProcess5"/>
    <dgm:cxn modelId="{481AE4FF-8B2B-48AB-B061-A373CBF6D891}" srcId="{2566E7B0-9B2F-4BE9-A103-0D72BCCC82F9}" destId="{A0F18B1D-9DEA-49AB-AA12-9E3B83B26F31}" srcOrd="2" destOrd="0" parTransId="{AB999E95-35D6-4F86-B123-DA03A3CB3FCB}" sibTransId="{3400E146-A608-4B37-9058-2960DC324CC1}"/>
    <dgm:cxn modelId="{6250FAF9-77D6-41CE-BBC4-5ABFA6DA8197}" type="presOf" srcId="{8E836E02-2E0E-45C3-B603-CEDDC2A84EC8}" destId="{037F1486-4236-429A-808B-117CE3806E50}" srcOrd="0" destOrd="0" presId="urn:microsoft.com/office/officeart/2005/8/layout/vProcess5"/>
    <dgm:cxn modelId="{D599D4C7-B257-41C5-A098-23868EBC415C}" type="presOf" srcId="{9A6D2866-1765-4B82-B474-49C6EC3234D3}" destId="{E29DDD93-17F7-4A7D-B11C-79B7ED2236A2}" srcOrd="0" destOrd="0" presId="urn:microsoft.com/office/officeart/2005/8/layout/vProcess5"/>
    <dgm:cxn modelId="{6A1A0A88-F46B-4ACC-AD05-66D6BE6915CA}" type="presOf" srcId="{2215A412-3485-44BA-B0B4-9F559D09E290}" destId="{D915E225-C494-4E80-8303-910AD470852E}" srcOrd="0" destOrd="0" presId="urn:microsoft.com/office/officeart/2005/8/layout/vProcess5"/>
    <dgm:cxn modelId="{21C4764E-3B06-44BB-915E-ADF7C3F1D5D1}" type="presOf" srcId="{8E836E02-2E0E-45C3-B603-CEDDC2A84EC8}" destId="{3F515AB8-CB06-4DC9-8E51-921AEF6DD304}" srcOrd="1" destOrd="0" presId="urn:microsoft.com/office/officeart/2005/8/layout/vProcess5"/>
    <dgm:cxn modelId="{81D873CB-37A4-4B45-B163-153E35ED1245}" type="presOf" srcId="{A0F18B1D-9DEA-49AB-AA12-9E3B83B26F31}" destId="{C9175F5D-2708-4727-9E92-6CDE9D4D0794}" srcOrd="1" destOrd="0" presId="urn:microsoft.com/office/officeart/2005/8/layout/vProcess5"/>
    <dgm:cxn modelId="{A46C29AE-0989-4FB5-B199-32E51A281853}" type="presOf" srcId="{262E1F06-0DF2-46C9-8537-F66A2FB4EEB1}" destId="{9E10AABF-02E8-413F-91E4-76383911CB28}" srcOrd="0" destOrd="0" presId="urn:microsoft.com/office/officeart/2005/8/layout/vProcess5"/>
    <dgm:cxn modelId="{ADBCE5D8-355B-416C-894C-AB47C76D1CF1}" type="presOf" srcId="{9A6D2866-1765-4B82-B474-49C6EC3234D3}" destId="{2066729F-7481-4EA6-9DD7-A0862ACAC4EA}" srcOrd="1" destOrd="0" presId="urn:microsoft.com/office/officeart/2005/8/layout/vProcess5"/>
    <dgm:cxn modelId="{AFC1FE89-C66D-4691-AA22-9AD67283DB77}" srcId="{2566E7B0-9B2F-4BE9-A103-0D72BCCC82F9}" destId="{8E836E02-2E0E-45C3-B603-CEDDC2A84EC8}" srcOrd="4" destOrd="0" parTransId="{3C8A05F1-A3F0-46B3-8F0D-4BFC2D3676D0}" sibTransId="{58312B87-FD56-476C-96DA-07FD33277361}"/>
    <dgm:cxn modelId="{24B05A39-5B01-496E-AEC3-9BF171076DBE}" srcId="{2566E7B0-9B2F-4BE9-A103-0D72BCCC82F9}" destId="{9A6D2866-1765-4B82-B474-49C6EC3234D3}" srcOrd="1" destOrd="0" parTransId="{5122ADEE-CC87-444E-BE75-48A7D498B1CB}" sibTransId="{262E1F06-0DF2-46C9-8537-F66A2FB4EEB1}"/>
    <dgm:cxn modelId="{56FF6249-7203-4A38-B261-3012B154A3CA}" type="presOf" srcId="{212D6BD6-BB48-4B85-8FEF-0DFD78C36084}" destId="{C4DD3343-0F90-4FBF-A9A6-2ECCEAFFE38A}" srcOrd="0" destOrd="0" presId="urn:microsoft.com/office/officeart/2005/8/layout/vProcess5"/>
    <dgm:cxn modelId="{F9B97DE0-E67A-47FF-B696-B2903711FA2E}" type="presParOf" srcId="{FDEF5084-3DCF-4D73-8005-B230E948AC4F}" destId="{133AEC09-D20F-490D-AF1B-2F18EC5B3EA5}" srcOrd="0" destOrd="0" presId="urn:microsoft.com/office/officeart/2005/8/layout/vProcess5"/>
    <dgm:cxn modelId="{4C5385A8-B043-4780-9585-2194296778E0}" type="presParOf" srcId="{FDEF5084-3DCF-4D73-8005-B230E948AC4F}" destId="{D915E225-C494-4E80-8303-910AD470852E}" srcOrd="1" destOrd="0" presId="urn:microsoft.com/office/officeart/2005/8/layout/vProcess5"/>
    <dgm:cxn modelId="{76BF516B-2382-4674-B0E7-BF180851433D}" type="presParOf" srcId="{FDEF5084-3DCF-4D73-8005-B230E948AC4F}" destId="{E29DDD93-17F7-4A7D-B11C-79B7ED2236A2}" srcOrd="2" destOrd="0" presId="urn:microsoft.com/office/officeart/2005/8/layout/vProcess5"/>
    <dgm:cxn modelId="{3C97D4A4-EC59-4285-ADEE-933115C3D931}" type="presParOf" srcId="{FDEF5084-3DCF-4D73-8005-B230E948AC4F}" destId="{28DF38DC-3DA6-4C6C-95EB-0ED16EEBEA06}" srcOrd="3" destOrd="0" presId="urn:microsoft.com/office/officeart/2005/8/layout/vProcess5"/>
    <dgm:cxn modelId="{15E930CE-B5BE-491E-B515-0E81A6618EB0}" type="presParOf" srcId="{FDEF5084-3DCF-4D73-8005-B230E948AC4F}" destId="{CB310A21-589B-4301-9C49-6353AEF4AF83}" srcOrd="4" destOrd="0" presId="urn:microsoft.com/office/officeart/2005/8/layout/vProcess5"/>
    <dgm:cxn modelId="{CB9DD18E-9AD0-42EF-B3CF-A93C50375693}" type="presParOf" srcId="{FDEF5084-3DCF-4D73-8005-B230E948AC4F}" destId="{037F1486-4236-429A-808B-117CE3806E50}" srcOrd="5" destOrd="0" presId="urn:microsoft.com/office/officeart/2005/8/layout/vProcess5"/>
    <dgm:cxn modelId="{8925AABE-F99F-4784-B710-1090060AAB6E}" type="presParOf" srcId="{FDEF5084-3DCF-4D73-8005-B230E948AC4F}" destId="{C4DD3343-0F90-4FBF-A9A6-2ECCEAFFE38A}" srcOrd="6" destOrd="0" presId="urn:microsoft.com/office/officeart/2005/8/layout/vProcess5"/>
    <dgm:cxn modelId="{89ABF9A9-9D19-41FB-87E3-3BD4887C14E5}" type="presParOf" srcId="{FDEF5084-3DCF-4D73-8005-B230E948AC4F}" destId="{9E10AABF-02E8-413F-91E4-76383911CB28}" srcOrd="7" destOrd="0" presId="urn:microsoft.com/office/officeart/2005/8/layout/vProcess5"/>
    <dgm:cxn modelId="{B2E972D5-6B31-4624-8717-685FD3393B45}" type="presParOf" srcId="{FDEF5084-3DCF-4D73-8005-B230E948AC4F}" destId="{13AC906C-4133-46D7-AF66-CDD536E4FC1A}" srcOrd="8" destOrd="0" presId="urn:microsoft.com/office/officeart/2005/8/layout/vProcess5"/>
    <dgm:cxn modelId="{F67CA56E-91D7-406C-B304-8F886E34AF96}" type="presParOf" srcId="{FDEF5084-3DCF-4D73-8005-B230E948AC4F}" destId="{D5CAD5EB-A3B8-4C2F-B397-AE40CE28251E}" srcOrd="9" destOrd="0" presId="urn:microsoft.com/office/officeart/2005/8/layout/vProcess5"/>
    <dgm:cxn modelId="{B6AD939F-700A-4F26-9192-E82CE20B9EFD}" type="presParOf" srcId="{FDEF5084-3DCF-4D73-8005-B230E948AC4F}" destId="{D8FB6369-44B2-4531-AF26-EBD63410D4CE}" srcOrd="10" destOrd="0" presId="urn:microsoft.com/office/officeart/2005/8/layout/vProcess5"/>
    <dgm:cxn modelId="{CD9F6FC0-E48B-4BED-BB93-60CBE40AFC40}" type="presParOf" srcId="{FDEF5084-3DCF-4D73-8005-B230E948AC4F}" destId="{2066729F-7481-4EA6-9DD7-A0862ACAC4EA}" srcOrd="11" destOrd="0" presId="urn:microsoft.com/office/officeart/2005/8/layout/vProcess5"/>
    <dgm:cxn modelId="{191F73D6-7D9C-4A47-91C7-5070042FE0E3}" type="presParOf" srcId="{FDEF5084-3DCF-4D73-8005-B230E948AC4F}" destId="{C9175F5D-2708-4727-9E92-6CDE9D4D0794}" srcOrd="12" destOrd="0" presId="urn:microsoft.com/office/officeart/2005/8/layout/vProcess5"/>
    <dgm:cxn modelId="{06640E53-4A93-4332-A27F-FF9A26BB4D8C}" type="presParOf" srcId="{FDEF5084-3DCF-4D73-8005-B230E948AC4F}" destId="{355F7499-7016-4D72-BC41-6B1F413E48BB}" srcOrd="13" destOrd="0" presId="urn:microsoft.com/office/officeart/2005/8/layout/vProcess5"/>
    <dgm:cxn modelId="{26CE2574-9752-45FB-A087-D1B196B040D5}" type="presParOf" srcId="{FDEF5084-3DCF-4D73-8005-B230E948AC4F}" destId="{3F515AB8-CB06-4DC9-8E51-921AEF6DD304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566E7B0-9B2F-4BE9-A103-0D72BCCC82F9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15A412-3485-44BA-B0B4-9F559D09E290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Requirements Midterm</a:t>
          </a:r>
          <a:endParaRPr lang="en-US" dirty="0"/>
        </a:p>
      </dgm:t>
    </dgm:pt>
    <dgm:pt modelId="{908DA2A4-7B2E-47C2-A846-2225B6EE57B6}" type="parTrans" cxnId="{5BA95DA0-821C-44EC-9982-8B57C1306585}">
      <dgm:prSet/>
      <dgm:spPr/>
      <dgm:t>
        <a:bodyPr/>
        <a:lstStyle/>
        <a:p>
          <a:endParaRPr lang="en-US"/>
        </a:p>
      </dgm:t>
    </dgm:pt>
    <dgm:pt modelId="{212D6BD6-BB48-4B85-8FEF-0DFD78C36084}" type="sibTrans" cxnId="{5BA95DA0-821C-44EC-9982-8B57C1306585}">
      <dgm:prSet/>
      <dgm:spPr/>
      <dgm:t>
        <a:bodyPr/>
        <a:lstStyle/>
        <a:p>
          <a:endParaRPr lang="en-US"/>
        </a:p>
      </dgm:t>
    </dgm:pt>
    <dgm:pt modelId="{9A6D2866-1765-4B82-B474-49C6EC3234D3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Design      Midterm</a:t>
          </a:r>
          <a:endParaRPr lang="en-US" dirty="0"/>
        </a:p>
      </dgm:t>
    </dgm:pt>
    <dgm:pt modelId="{5122ADEE-CC87-444E-BE75-48A7D498B1CB}" type="parTrans" cxnId="{24B05A39-5B01-496E-AEC3-9BF171076DBE}">
      <dgm:prSet/>
      <dgm:spPr/>
      <dgm:t>
        <a:bodyPr/>
        <a:lstStyle/>
        <a:p>
          <a:endParaRPr lang="en-US"/>
        </a:p>
      </dgm:t>
    </dgm:pt>
    <dgm:pt modelId="{262E1F06-0DF2-46C9-8537-F66A2FB4EEB1}" type="sibTrans" cxnId="{24B05A39-5B01-496E-AEC3-9BF171076DBE}">
      <dgm:prSet/>
      <dgm:spPr/>
      <dgm:t>
        <a:bodyPr/>
        <a:lstStyle/>
        <a:p>
          <a:endParaRPr lang="en-US"/>
        </a:p>
      </dgm:t>
    </dgm:pt>
    <dgm:pt modelId="{A0F18B1D-9DEA-49AB-AA12-9E3B83B26F31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Implementation Midterm</a:t>
          </a:r>
          <a:endParaRPr lang="en-US" dirty="0"/>
        </a:p>
      </dgm:t>
    </dgm:pt>
    <dgm:pt modelId="{AB999E95-35D6-4F86-B123-DA03A3CB3FCB}" type="parTrans" cxnId="{481AE4FF-8B2B-48AB-B061-A373CBF6D891}">
      <dgm:prSet/>
      <dgm:spPr/>
      <dgm:t>
        <a:bodyPr/>
        <a:lstStyle/>
        <a:p>
          <a:endParaRPr lang="en-US"/>
        </a:p>
      </dgm:t>
    </dgm:pt>
    <dgm:pt modelId="{3400E146-A608-4B37-9058-2960DC324CC1}" type="sibTrans" cxnId="{481AE4FF-8B2B-48AB-B061-A373CBF6D891}">
      <dgm:prSet/>
      <dgm:spPr/>
      <dgm:t>
        <a:bodyPr/>
        <a:lstStyle/>
        <a:p>
          <a:endParaRPr lang="en-US"/>
        </a:p>
      </dgm:t>
    </dgm:pt>
    <dgm:pt modelId="{8CF1A138-4695-4252-99ED-093BBD6EC579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Validation Midterm</a:t>
          </a:r>
        </a:p>
      </dgm:t>
    </dgm:pt>
    <dgm:pt modelId="{DD9144D9-5A2F-4E5B-8A89-DCBCFE5C8749}" type="parTrans" cxnId="{EA394CAD-1600-4CD8-9607-0D534D93D0DC}">
      <dgm:prSet/>
      <dgm:spPr/>
      <dgm:t>
        <a:bodyPr/>
        <a:lstStyle/>
        <a:p>
          <a:endParaRPr lang="en-US"/>
        </a:p>
      </dgm:t>
    </dgm:pt>
    <dgm:pt modelId="{2C1ED490-B183-4FAB-94ED-7A8FE1418639}" type="sibTrans" cxnId="{EA394CAD-1600-4CD8-9607-0D534D93D0DC}">
      <dgm:prSet/>
      <dgm:spPr/>
      <dgm:t>
        <a:bodyPr/>
        <a:lstStyle/>
        <a:p>
          <a:endParaRPr lang="en-US"/>
        </a:p>
      </dgm:t>
    </dgm:pt>
    <dgm:pt modelId="{8E836E02-2E0E-45C3-B603-CEDDC2A84EC8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Deployment Midterm</a:t>
          </a:r>
        </a:p>
      </dgm:t>
    </dgm:pt>
    <dgm:pt modelId="{3C8A05F1-A3F0-46B3-8F0D-4BFC2D3676D0}" type="parTrans" cxnId="{AFC1FE89-C66D-4691-AA22-9AD67283DB77}">
      <dgm:prSet/>
      <dgm:spPr/>
      <dgm:t>
        <a:bodyPr/>
        <a:lstStyle/>
        <a:p>
          <a:endParaRPr lang="en-US"/>
        </a:p>
      </dgm:t>
    </dgm:pt>
    <dgm:pt modelId="{58312B87-FD56-476C-96DA-07FD33277361}" type="sibTrans" cxnId="{AFC1FE89-C66D-4691-AA22-9AD67283DB77}">
      <dgm:prSet/>
      <dgm:spPr/>
      <dgm:t>
        <a:bodyPr/>
        <a:lstStyle/>
        <a:p>
          <a:endParaRPr lang="en-US"/>
        </a:p>
      </dgm:t>
    </dgm:pt>
    <dgm:pt modelId="{FDEF5084-3DCF-4D73-8005-B230E948AC4F}" type="pres">
      <dgm:prSet presAssocID="{2566E7B0-9B2F-4BE9-A103-0D72BCCC82F9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33AEC09-D20F-490D-AF1B-2F18EC5B3EA5}" type="pres">
      <dgm:prSet presAssocID="{2566E7B0-9B2F-4BE9-A103-0D72BCCC82F9}" presName="dummyMaxCanvas" presStyleCnt="0">
        <dgm:presLayoutVars/>
      </dgm:prSet>
      <dgm:spPr/>
    </dgm:pt>
    <dgm:pt modelId="{D915E225-C494-4E80-8303-910AD470852E}" type="pres">
      <dgm:prSet presAssocID="{2566E7B0-9B2F-4BE9-A103-0D72BCCC82F9}" presName="FiveNodes_1" presStyleLbl="node1" presStyleIdx="0" presStyleCnt="5" custLinFactNeighborX="-95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9DDD93-17F7-4A7D-B11C-79B7ED2236A2}" type="pres">
      <dgm:prSet presAssocID="{2566E7B0-9B2F-4BE9-A103-0D72BCCC82F9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DF38DC-3DA6-4C6C-95EB-0ED16EEBEA06}" type="pres">
      <dgm:prSet presAssocID="{2566E7B0-9B2F-4BE9-A103-0D72BCCC82F9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310A21-589B-4301-9C49-6353AEF4AF83}" type="pres">
      <dgm:prSet presAssocID="{2566E7B0-9B2F-4BE9-A103-0D72BCCC82F9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7F1486-4236-429A-808B-117CE3806E50}" type="pres">
      <dgm:prSet presAssocID="{2566E7B0-9B2F-4BE9-A103-0D72BCCC82F9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DD3343-0F90-4FBF-A9A6-2ECCEAFFE38A}" type="pres">
      <dgm:prSet presAssocID="{2566E7B0-9B2F-4BE9-A103-0D72BCCC82F9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10AABF-02E8-413F-91E4-76383911CB28}" type="pres">
      <dgm:prSet presAssocID="{2566E7B0-9B2F-4BE9-A103-0D72BCCC82F9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AC906C-4133-46D7-AF66-CDD536E4FC1A}" type="pres">
      <dgm:prSet presAssocID="{2566E7B0-9B2F-4BE9-A103-0D72BCCC82F9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CAD5EB-A3B8-4C2F-B397-AE40CE28251E}" type="pres">
      <dgm:prSet presAssocID="{2566E7B0-9B2F-4BE9-A103-0D72BCCC82F9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FB6369-44B2-4531-AF26-EBD63410D4CE}" type="pres">
      <dgm:prSet presAssocID="{2566E7B0-9B2F-4BE9-A103-0D72BCCC82F9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66729F-7481-4EA6-9DD7-A0862ACAC4EA}" type="pres">
      <dgm:prSet presAssocID="{2566E7B0-9B2F-4BE9-A103-0D72BCCC82F9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175F5D-2708-4727-9E92-6CDE9D4D0794}" type="pres">
      <dgm:prSet presAssocID="{2566E7B0-9B2F-4BE9-A103-0D72BCCC82F9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5F7499-7016-4D72-BC41-6B1F413E48BB}" type="pres">
      <dgm:prSet presAssocID="{2566E7B0-9B2F-4BE9-A103-0D72BCCC82F9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515AB8-CB06-4DC9-8E51-921AEF6DD304}" type="pres">
      <dgm:prSet presAssocID="{2566E7B0-9B2F-4BE9-A103-0D72BCCC82F9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5B1714F-E8B4-4716-B246-508204C413AE}" type="presOf" srcId="{2215A412-3485-44BA-B0B4-9F559D09E290}" destId="{D8FB6369-44B2-4531-AF26-EBD63410D4CE}" srcOrd="1" destOrd="0" presId="urn:microsoft.com/office/officeart/2005/8/layout/vProcess5"/>
    <dgm:cxn modelId="{7C0871F8-858D-4416-8031-2555669D3E57}" type="presOf" srcId="{2C1ED490-B183-4FAB-94ED-7A8FE1418639}" destId="{D5CAD5EB-A3B8-4C2F-B397-AE40CE28251E}" srcOrd="0" destOrd="0" presId="urn:microsoft.com/office/officeart/2005/8/layout/vProcess5"/>
    <dgm:cxn modelId="{5BA95DA0-821C-44EC-9982-8B57C1306585}" srcId="{2566E7B0-9B2F-4BE9-A103-0D72BCCC82F9}" destId="{2215A412-3485-44BA-B0B4-9F559D09E290}" srcOrd="0" destOrd="0" parTransId="{908DA2A4-7B2E-47C2-A846-2225B6EE57B6}" sibTransId="{212D6BD6-BB48-4B85-8FEF-0DFD78C36084}"/>
    <dgm:cxn modelId="{01EF2C33-DE1C-419F-BC23-C33E6204DBD3}" type="presOf" srcId="{2566E7B0-9B2F-4BE9-A103-0D72BCCC82F9}" destId="{FDEF5084-3DCF-4D73-8005-B230E948AC4F}" srcOrd="0" destOrd="0" presId="urn:microsoft.com/office/officeart/2005/8/layout/vProcess5"/>
    <dgm:cxn modelId="{EA394CAD-1600-4CD8-9607-0D534D93D0DC}" srcId="{2566E7B0-9B2F-4BE9-A103-0D72BCCC82F9}" destId="{8CF1A138-4695-4252-99ED-093BBD6EC579}" srcOrd="3" destOrd="0" parTransId="{DD9144D9-5A2F-4E5B-8A89-DCBCFE5C8749}" sibTransId="{2C1ED490-B183-4FAB-94ED-7A8FE1418639}"/>
    <dgm:cxn modelId="{73444110-CFFC-4E23-A83F-C9941E1DC1BD}" type="presOf" srcId="{8CF1A138-4695-4252-99ED-093BBD6EC579}" destId="{CB310A21-589B-4301-9C49-6353AEF4AF83}" srcOrd="0" destOrd="0" presId="urn:microsoft.com/office/officeart/2005/8/layout/vProcess5"/>
    <dgm:cxn modelId="{49F5952C-79BA-470E-B406-0AF083970711}" type="presOf" srcId="{3400E146-A608-4B37-9058-2960DC324CC1}" destId="{13AC906C-4133-46D7-AF66-CDD536E4FC1A}" srcOrd="0" destOrd="0" presId="urn:microsoft.com/office/officeart/2005/8/layout/vProcess5"/>
    <dgm:cxn modelId="{1A287275-5BAD-4060-9D13-AD14826D24FB}" type="presOf" srcId="{8CF1A138-4695-4252-99ED-093BBD6EC579}" destId="{355F7499-7016-4D72-BC41-6B1F413E48BB}" srcOrd="1" destOrd="0" presId="urn:microsoft.com/office/officeart/2005/8/layout/vProcess5"/>
    <dgm:cxn modelId="{2BF6FBDC-9DE5-42CB-89D6-9ECE1E3C6953}" type="presOf" srcId="{A0F18B1D-9DEA-49AB-AA12-9E3B83B26F31}" destId="{28DF38DC-3DA6-4C6C-95EB-0ED16EEBEA06}" srcOrd="0" destOrd="0" presId="urn:microsoft.com/office/officeart/2005/8/layout/vProcess5"/>
    <dgm:cxn modelId="{481AE4FF-8B2B-48AB-B061-A373CBF6D891}" srcId="{2566E7B0-9B2F-4BE9-A103-0D72BCCC82F9}" destId="{A0F18B1D-9DEA-49AB-AA12-9E3B83B26F31}" srcOrd="2" destOrd="0" parTransId="{AB999E95-35D6-4F86-B123-DA03A3CB3FCB}" sibTransId="{3400E146-A608-4B37-9058-2960DC324CC1}"/>
    <dgm:cxn modelId="{6250FAF9-77D6-41CE-BBC4-5ABFA6DA8197}" type="presOf" srcId="{8E836E02-2E0E-45C3-B603-CEDDC2A84EC8}" destId="{037F1486-4236-429A-808B-117CE3806E50}" srcOrd="0" destOrd="0" presId="urn:microsoft.com/office/officeart/2005/8/layout/vProcess5"/>
    <dgm:cxn modelId="{D599D4C7-B257-41C5-A098-23868EBC415C}" type="presOf" srcId="{9A6D2866-1765-4B82-B474-49C6EC3234D3}" destId="{E29DDD93-17F7-4A7D-B11C-79B7ED2236A2}" srcOrd="0" destOrd="0" presId="urn:microsoft.com/office/officeart/2005/8/layout/vProcess5"/>
    <dgm:cxn modelId="{6A1A0A88-F46B-4ACC-AD05-66D6BE6915CA}" type="presOf" srcId="{2215A412-3485-44BA-B0B4-9F559D09E290}" destId="{D915E225-C494-4E80-8303-910AD470852E}" srcOrd="0" destOrd="0" presId="urn:microsoft.com/office/officeart/2005/8/layout/vProcess5"/>
    <dgm:cxn modelId="{21C4764E-3B06-44BB-915E-ADF7C3F1D5D1}" type="presOf" srcId="{8E836E02-2E0E-45C3-B603-CEDDC2A84EC8}" destId="{3F515AB8-CB06-4DC9-8E51-921AEF6DD304}" srcOrd="1" destOrd="0" presId="urn:microsoft.com/office/officeart/2005/8/layout/vProcess5"/>
    <dgm:cxn modelId="{81D873CB-37A4-4B45-B163-153E35ED1245}" type="presOf" srcId="{A0F18B1D-9DEA-49AB-AA12-9E3B83B26F31}" destId="{C9175F5D-2708-4727-9E92-6CDE9D4D0794}" srcOrd="1" destOrd="0" presId="urn:microsoft.com/office/officeart/2005/8/layout/vProcess5"/>
    <dgm:cxn modelId="{A46C29AE-0989-4FB5-B199-32E51A281853}" type="presOf" srcId="{262E1F06-0DF2-46C9-8537-F66A2FB4EEB1}" destId="{9E10AABF-02E8-413F-91E4-76383911CB28}" srcOrd="0" destOrd="0" presId="urn:microsoft.com/office/officeart/2005/8/layout/vProcess5"/>
    <dgm:cxn modelId="{ADBCE5D8-355B-416C-894C-AB47C76D1CF1}" type="presOf" srcId="{9A6D2866-1765-4B82-B474-49C6EC3234D3}" destId="{2066729F-7481-4EA6-9DD7-A0862ACAC4EA}" srcOrd="1" destOrd="0" presId="urn:microsoft.com/office/officeart/2005/8/layout/vProcess5"/>
    <dgm:cxn modelId="{AFC1FE89-C66D-4691-AA22-9AD67283DB77}" srcId="{2566E7B0-9B2F-4BE9-A103-0D72BCCC82F9}" destId="{8E836E02-2E0E-45C3-B603-CEDDC2A84EC8}" srcOrd="4" destOrd="0" parTransId="{3C8A05F1-A3F0-46B3-8F0D-4BFC2D3676D0}" sibTransId="{58312B87-FD56-476C-96DA-07FD33277361}"/>
    <dgm:cxn modelId="{24B05A39-5B01-496E-AEC3-9BF171076DBE}" srcId="{2566E7B0-9B2F-4BE9-A103-0D72BCCC82F9}" destId="{9A6D2866-1765-4B82-B474-49C6EC3234D3}" srcOrd="1" destOrd="0" parTransId="{5122ADEE-CC87-444E-BE75-48A7D498B1CB}" sibTransId="{262E1F06-0DF2-46C9-8537-F66A2FB4EEB1}"/>
    <dgm:cxn modelId="{56FF6249-7203-4A38-B261-3012B154A3CA}" type="presOf" srcId="{212D6BD6-BB48-4B85-8FEF-0DFD78C36084}" destId="{C4DD3343-0F90-4FBF-A9A6-2ECCEAFFE38A}" srcOrd="0" destOrd="0" presId="urn:microsoft.com/office/officeart/2005/8/layout/vProcess5"/>
    <dgm:cxn modelId="{F9B97DE0-E67A-47FF-B696-B2903711FA2E}" type="presParOf" srcId="{FDEF5084-3DCF-4D73-8005-B230E948AC4F}" destId="{133AEC09-D20F-490D-AF1B-2F18EC5B3EA5}" srcOrd="0" destOrd="0" presId="urn:microsoft.com/office/officeart/2005/8/layout/vProcess5"/>
    <dgm:cxn modelId="{4C5385A8-B043-4780-9585-2194296778E0}" type="presParOf" srcId="{FDEF5084-3DCF-4D73-8005-B230E948AC4F}" destId="{D915E225-C494-4E80-8303-910AD470852E}" srcOrd="1" destOrd="0" presId="urn:microsoft.com/office/officeart/2005/8/layout/vProcess5"/>
    <dgm:cxn modelId="{76BF516B-2382-4674-B0E7-BF180851433D}" type="presParOf" srcId="{FDEF5084-3DCF-4D73-8005-B230E948AC4F}" destId="{E29DDD93-17F7-4A7D-B11C-79B7ED2236A2}" srcOrd="2" destOrd="0" presId="urn:microsoft.com/office/officeart/2005/8/layout/vProcess5"/>
    <dgm:cxn modelId="{3C97D4A4-EC59-4285-ADEE-933115C3D931}" type="presParOf" srcId="{FDEF5084-3DCF-4D73-8005-B230E948AC4F}" destId="{28DF38DC-3DA6-4C6C-95EB-0ED16EEBEA06}" srcOrd="3" destOrd="0" presId="urn:microsoft.com/office/officeart/2005/8/layout/vProcess5"/>
    <dgm:cxn modelId="{15E930CE-B5BE-491E-B515-0E81A6618EB0}" type="presParOf" srcId="{FDEF5084-3DCF-4D73-8005-B230E948AC4F}" destId="{CB310A21-589B-4301-9C49-6353AEF4AF83}" srcOrd="4" destOrd="0" presId="urn:microsoft.com/office/officeart/2005/8/layout/vProcess5"/>
    <dgm:cxn modelId="{CB9DD18E-9AD0-42EF-B3CF-A93C50375693}" type="presParOf" srcId="{FDEF5084-3DCF-4D73-8005-B230E948AC4F}" destId="{037F1486-4236-429A-808B-117CE3806E50}" srcOrd="5" destOrd="0" presId="urn:microsoft.com/office/officeart/2005/8/layout/vProcess5"/>
    <dgm:cxn modelId="{8925AABE-F99F-4784-B710-1090060AAB6E}" type="presParOf" srcId="{FDEF5084-3DCF-4D73-8005-B230E948AC4F}" destId="{C4DD3343-0F90-4FBF-A9A6-2ECCEAFFE38A}" srcOrd="6" destOrd="0" presId="urn:microsoft.com/office/officeart/2005/8/layout/vProcess5"/>
    <dgm:cxn modelId="{89ABF9A9-9D19-41FB-87E3-3BD4887C14E5}" type="presParOf" srcId="{FDEF5084-3DCF-4D73-8005-B230E948AC4F}" destId="{9E10AABF-02E8-413F-91E4-76383911CB28}" srcOrd="7" destOrd="0" presId="urn:microsoft.com/office/officeart/2005/8/layout/vProcess5"/>
    <dgm:cxn modelId="{B2E972D5-6B31-4624-8717-685FD3393B45}" type="presParOf" srcId="{FDEF5084-3DCF-4D73-8005-B230E948AC4F}" destId="{13AC906C-4133-46D7-AF66-CDD536E4FC1A}" srcOrd="8" destOrd="0" presId="urn:microsoft.com/office/officeart/2005/8/layout/vProcess5"/>
    <dgm:cxn modelId="{F67CA56E-91D7-406C-B304-8F886E34AF96}" type="presParOf" srcId="{FDEF5084-3DCF-4D73-8005-B230E948AC4F}" destId="{D5CAD5EB-A3B8-4C2F-B397-AE40CE28251E}" srcOrd="9" destOrd="0" presId="urn:microsoft.com/office/officeart/2005/8/layout/vProcess5"/>
    <dgm:cxn modelId="{B6AD939F-700A-4F26-9192-E82CE20B9EFD}" type="presParOf" srcId="{FDEF5084-3DCF-4D73-8005-B230E948AC4F}" destId="{D8FB6369-44B2-4531-AF26-EBD63410D4CE}" srcOrd="10" destOrd="0" presId="urn:microsoft.com/office/officeart/2005/8/layout/vProcess5"/>
    <dgm:cxn modelId="{CD9F6FC0-E48B-4BED-BB93-60CBE40AFC40}" type="presParOf" srcId="{FDEF5084-3DCF-4D73-8005-B230E948AC4F}" destId="{2066729F-7481-4EA6-9DD7-A0862ACAC4EA}" srcOrd="11" destOrd="0" presId="urn:microsoft.com/office/officeart/2005/8/layout/vProcess5"/>
    <dgm:cxn modelId="{191F73D6-7D9C-4A47-91C7-5070042FE0E3}" type="presParOf" srcId="{FDEF5084-3DCF-4D73-8005-B230E948AC4F}" destId="{C9175F5D-2708-4727-9E92-6CDE9D4D0794}" srcOrd="12" destOrd="0" presId="urn:microsoft.com/office/officeart/2005/8/layout/vProcess5"/>
    <dgm:cxn modelId="{06640E53-4A93-4332-A27F-FF9A26BB4D8C}" type="presParOf" srcId="{FDEF5084-3DCF-4D73-8005-B230E948AC4F}" destId="{355F7499-7016-4D72-BC41-6B1F413E48BB}" srcOrd="13" destOrd="0" presId="urn:microsoft.com/office/officeart/2005/8/layout/vProcess5"/>
    <dgm:cxn modelId="{26CE2574-9752-45FB-A087-D1B196B040D5}" type="presParOf" srcId="{FDEF5084-3DCF-4D73-8005-B230E948AC4F}" destId="{3F515AB8-CB06-4DC9-8E51-921AEF6DD304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566E7B0-9B2F-4BE9-A103-0D72BCCC82F9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15A412-3485-44BA-B0B4-9F559D09E290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Requirements</a:t>
          </a:r>
          <a:endParaRPr lang="en-US" dirty="0"/>
        </a:p>
      </dgm:t>
    </dgm:pt>
    <dgm:pt modelId="{908DA2A4-7B2E-47C2-A846-2225B6EE57B6}" type="parTrans" cxnId="{5BA95DA0-821C-44EC-9982-8B57C1306585}">
      <dgm:prSet/>
      <dgm:spPr/>
      <dgm:t>
        <a:bodyPr/>
        <a:lstStyle/>
        <a:p>
          <a:endParaRPr lang="en-US"/>
        </a:p>
      </dgm:t>
    </dgm:pt>
    <dgm:pt modelId="{212D6BD6-BB48-4B85-8FEF-0DFD78C36084}" type="sibTrans" cxnId="{5BA95DA0-821C-44EC-9982-8B57C1306585}">
      <dgm:prSet/>
      <dgm:spPr/>
      <dgm:t>
        <a:bodyPr/>
        <a:lstStyle/>
        <a:p>
          <a:endParaRPr lang="en-US"/>
        </a:p>
      </dgm:t>
    </dgm:pt>
    <dgm:pt modelId="{9A6D2866-1765-4B82-B474-49C6EC3234D3}">
      <dgm:prSet phldrT="[Text]"/>
      <dgm:spPr/>
      <dgm:t>
        <a:bodyPr/>
        <a:lstStyle/>
        <a:p>
          <a:r>
            <a:rPr lang="en-US" dirty="0" smtClean="0"/>
            <a:t>Design</a:t>
          </a:r>
          <a:endParaRPr lang="en-US" dirty="0"/>
        </a:p>
      </dgm:t>
    </dgm:pt>
    <dgm:pt modelId="{5122ADEE-CC87-444E-BE75-48A7D498B1CB}" type="parTrans" cxnId="{24B05A39-5B01-496E-AEC3-9BF171076DBE}">
      <dgm:prSet/>
      <dgm:spPr/>
      <dgm:t>
        <a:bodyPr/>
        <a:lstStyle/>
        <a:p>
          <a:endParaRPr lang="en-US"/>
        </a:p>
      </dgm:t>
    </dgm:pt>
    <dgm:pt modelId="{262E1F06-0DF2-46C9-8537-F66A2FB4EEB1}" type="sibTrans" cxnId="{24B05A39-5B01-496E-AEC3-9BF171076DBE}">
      <dgm:prSet/>
      <dgm:spPr/>
      <dgm:t>
        <a:bodyPr/>
        <a:lstStyle/>
        <a:p>
          <a:endParaRPr lang="en-US"/>
        </a:p>
      </dgm:t>
    </dgm:pt>
    <dgm:pt modelId="{A0F18B1D-9DEA-49AB-AA12-9E3B83B26F31}">
      <dgm:prSet phldrT="[Text]"/>
      <dgm:spPr/>
      <dgm:t>
        <a:bodyPr/>
        <a:lstStyle/>
        <a:p>
          <a:r>
            <a:rPr lang="en-US" dirty="0" smtClean="0"/>
            <a:t>Implementation</a:t>
          </a:r>
          <a:endParaRPr lang="en-US" dirty="0"/>
        </a:p>
      </dgm:t>
    </dgm:pt>
    <dgm:pt modelId="{AB999E95-35D6-4F86-B123-DA03A3CB3FCB}" type="parTrans" cxnId="{481AE4FF-8B2B-48AB-B061-A373CBF6D891}">
      <dgm:prSet/>
      <dgm:spPr/>
      <dgm:t>
        <a:bodyPr/>
        <a:lstStyle/>
        <a:p>
          <a:endParaRPr lang="en-US"/>
        </a:p>
      </dgm:t>
    </dgm:pt>
    <dgm:pt modelId="{3400E146-A608-4B37-9058-2960DC324CC1}" type="sibTrans" cxnId="{481AE4FF-8B2B-48AB-B061-A373CBF6D891}">
      <dgm:prSet/>
      <dgm:spPr/>
      <dgm:t>
        <a:bodyPr/>
        <a:lstStyle/>
        <a:p>
          <a:endParaRPr lang="en-US"/>
        </a:p>
      </dgm:t>
    </dgm:pt>
    <dgm:pt modelId="{8CF1A138-4695-4252-99ED-093BBD6EC579}">
      <dgm:prSet phldrT="[Text]"/>
      <dgm:spPr/>
      <dgm:t>
        <a:bodyPr/>
        <a:lstStyle/>
        <a:p>
          <a:r>
            <a:rPr lang="en-US" dirty="0" smtClean="0"/>
            <a:t>Validation</a:t>
          </a:r>
        </a:p>
      </dgm:t>
    </dgm:pt>
    <dgm:pt modelId="{DD9144D9-5A2F-4E5B-8A89-DCBCFE5C8749}" type="parTrans" cxnId="{EA394CAD-1600-4CD8-9607-0D534D93D0DC}">
      <dgm:prSet/>
      <dgm:spPr/>
      <dgm:t>
        <a:bodyPr/>
        <a:lstStyle/>
        <a:p>
          <a:endParaRPr lang="en-US"/>
        </a:p>
      </dgm:t>
    </dgm:pt>
    <dgm:pt modelId="{2C1ED490-B183-4FAB-94ED-7A8FE1418639}" type="sibTrans" cxnId="{EA394CAD-1600-4CD8-9607-0D534D93D0DC}">
      <dgm:prSet/>
      <dgm:spPr/>
      <dgm:t>
        <a:bodyPr/>
        <a:lstStyle/>
        <a:p>
          <a:endParaRPr lang="en-US"/>
        </a:p>
      </dgm:t>
    </dgm:pt>
    <dgm:pt modelId="{8E836E02-2E0E-45C3-B603-CEDDC2A84EC8}">
      <dgm:prSet phldrT="[Text]"/>
      <dgm:spPr/>
      <dgm:t>
        <a:bodyPr/>
        <a:lstStyle/>
        <a:p>
          <a:r>
            <a:rPr lang="en-US" dirty="0" smtClean="0"/>
            <a:t>Deployment</a:t>
          </a:r>
        </a:p>
      </dgm:t>
    </dgm:pt>
    <dgm:pt modelId="{3C8A05F1-A3F0-46B3-8F0D-4BFC2D3676D0}" type="parTrans" cxnId="{AFC1FE89-C66D-4691-AA22-9AD67283DB77}">
      <dgm:prSet/>
      <dgm:spPr/>
      <dgm:t>
        <a:bodyPr/>
        <a:lstStyle/>
        <a:p>
          <a:endParaRPr lang="en-US"/>
        </a:p>
      </dgm:t>
    </dgm:pt>
    <dgm:pt modelId="{58312B87-FD56-476C-96DA-07FD33277361}" type="sibTrans" cxnId="{AFC1FE89-C66D-4691-AA22-9AD67283DB77}">
      <dgm:prSet/>
      <dgm:spPr/>
      <dgm:t>
        <a:bodyPr/>
        <a:lstStyle/>
        <a:p>
          <a:endParaRPr lang="en-US"/>
        </a:p>
      </dgm:t>
    </dgm:pt>
    <dgm:pt modelId="{FDEF5084-3DCF-4D73-8005-B230E948AC4F}" type="pres">
      <dgm:prSet presAssocID="{2566E7B0-9B2F-4BE9-A103-0D72BCCC82F9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33AEC09-D20F-490D-AF1B-2F18EC5B3EA5}" type="pres">
      <dgm:prSet presAssocID="{2566E7B0-9B2F-4BE9-A103-0D72BCCC82F9}" presName="dummyMaxCanvas" presStyleCnt="0">
        <dgm:presLayoutVars/>
      </dgm:prSet>
      <dgm:spPr/>
    </dgm:pt>
    <dgm:pt modelId="{D915E225-C494-4E80-8303-910AD470852E}" type="pres">
      <dgm:prSet presAssocID="{2566E7B0-9B2F-4BE9-A103-0D72BCCC82F9}" presName="FiveNodes_1" presStyleLbl="node1" presStyleIdx="0" presStyleCnt="5" custLinFactNeighborX="-95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9DDD93-17F7-4A7D-B11C-79B7ED2236A2}" type="pres">
      <dgm:prSet presAssocID="{2566E7B0-9B2F-4BE9-A103-0D72BCCC82F9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DF38DC-3DA6-4C6C-95EB-0ED16EEBEA06}" type="pres">
      <dgm:prSet presAssocID="{2566E7B0-9B2F-4BE9-A103-0D72BCCC82F9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310A21-589B-4301-9C49-6353AEF4AF83}" type="pres">
      <dgm:prSet presAssocID="{2566E7B0-9B2F-4BE9-A103-0D72BCCC82F9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7F1486-4236-429A-808B-117CE3806E50}" type="pres">
      <dgm:prSet presAssocID="{2566E7B0-9B2F-4BE9-A103-0D72BCCC82F9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DD3343-0F90-4FBF-A9A6-2ECCEAFFE38A}" type="pres">
      <dgm:prSet presAssocID="{2566E7B0-9B2F-4BE9-A103-0D72BCCC82F9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10AABF-02E8-413F-91E4-76383911CB28}" type="pres">
      <dgm:prSet presAssocID="{2566E7B0-9B2F-4BE9-A103-0D72BCCC82F9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AC906C-4133-46D7-AF66-CDD536E4FC1A}" type="pres">
      <dgm:prSet presAssocID="{2566E7B0-9B2F-4BE9-A103-0D72BCCC82F9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CAD5EB-A3B8-4C2F-B397-AE40CE28251E}" type="pres">
      <dgm:prSet presAssocID="{2566E7B0-9B2F-4BE9-A103-0D72BCCC82F9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FB6369-44B2-4531-AF26-EBD63410D4CE}" type="pres">
      <dgm:prSet presAssocID="{2566E7B0-9B2F-4BE9-A103-0D72BCCC82F9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66729F-7481-4EA6-9DD7-A0862ACAC4EA}" type="pres">
      <dgm:prSet presAssocID="{2566E7B0-9B2F-4BE9-A103-0D72BCCC82F9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175F5D-2708-4727-9E92-6CDE9D4D0794}" type="pres">
      <dgm:prSet presAssocID="{2566E7B0-9B2F-4BE9-A103-0D72BCCC82F9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5F7499-7016-4D72-BC41-6B1F413E48BB}" type="pres">
      <dgm:prSet presAssocID="{2566E7B0-9B2F-4BE9-A103-0D72BCCC82F9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515AB8-CB06-4DC9-8E51-921AEF6DD304}" type="pres">
      <dgm:prSet presAssocID="{2566E7B0-9B2F-4BE9-A103-0D72BCCC82F9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5B1714F-E8B4-4716-B246-508204C413AE}" type="presOf" srcId="{2215A412-3485-44BA-B0B4-9F559D09E290}" destId="{D8FB6369-44B2-4531-AF26-EBD63410D4CE}" srcOrd="1" destOrd="0" presId="urn:microsoft.com/office/officeart/2005/8/layout/vProcess5"/>
    <dgm:cxn modelId="{7C0871F8-858D-4416-8031-2555669D3E57}" type="presOf" srcId="{2C1ED490-B183-4FAB-94ED-7A8FE1418639}" destId="{D5CAD5EB-A3B8-4C2F-B397-AE40CE28251E}" srcOrd="0" destOrd="0" presId="urn:microsoft.com/office/officeart/2005/8/layout/vProcess5"/>
    <dgm:cxn modelId="{5BA95DA0-821C-44EC-9982-8B57C1306585}" srcId="{2566E7B0-9B2F-4BE9-A103-0D72BCCC82F9}" destId="{2215A412-3485-44BA-B0B4-9F559D09E290}" srcOrd="0" destOrd="0" parTransId="{908DA2A4-7B2E-47C2-A846-2225B6EE57B6}" sibTransId="{212D6BD6-BB48-4B85-8FEF-0DFD78C36084}"/>
    <dgm:cxn modelId="{01EF2C33-DE1C-419F-BC23-C33E6204DBD3}" type="presOf" srcId="{2566E7B0-9B2F-4BE9-A103-0D72BCCC82F9}" destId="{FDEF5084-3DCF-4D73-8005-B230E948AC4F}" srcOrd="0" destOrd="0" presId="urn:microsoft.com/office/officeart/2005/8/layout/vProcess5"/>
    <dgm:cxn modelId="{EA394CAD-1600-4CD8-9607-0D534D93D0DC}" srcId="{2566E7B0-9B2F-4BE9-A103-0D72BCCC82F9}" destId="{8CF1A138-4695-4252-99ED-093BBD6EC579}" srcOrd="3" destOrd="0" parTransId="{DD9144D9-5A2F-4E5B-8A89-DCBCFE5C8749}" sibTransId="{2C1ED490-B183-4FAB-94ED-7A8FE1418639}"/>
    <dgm:cxn modelId="{73444110-CFFC-4E23-A83F-C9941E1DC1BD}" type="presOf" srcId="{8CF1A138-4695-4252-99ED-093BBD6EC579}" destId="{CB310A21-589B-4301-9C49-6353AEF4AF83}" srcOrd="0" destOrd="0" presId="urn:microsoft.com/office/officeart/2005/8/layout/vProcess5"/>
    <dgm:cxn modelId="{49F5952C-79BA-470E-B406-0AF083970711}" type="presOf" srcId="{3400E146-A608-4B37-9058-2960DC324CC1}" destId="{13AC906C-4133-46D7-AF66-CDD536E4FC1A}" srcOrd="0" destOrd="0" presId="urn:microsoft.com/office/officeart/2005/8/layout/vProcess5"/>
    <dgm:cxn modelId="{1A287275-5BAD-4060-9D13-AD14826D24FB}" type="presOf" srcId="{8CF1A138-4695-4252-99ED-093BBD6EC579}" destId="{355F7499-7016-4D72-BC41-6B1F413E48BB}" srcOrd="1" destOrd="0" presId="urn:microsoft.com/office/officeart/2005/8/layout/vProcess5"/>
    <dgm:cxn modelId="{2BF6FBDC-9DE5-42CB-89D6-9ECE1E3C6953}" type="presOf" srcId="{A0F18B1D-9DEA-49AB-AA12-9E3B83B26F31}" destId="{28DF38DC-3DA6-4C6C-95EB-0ED16EEBEA06}" srcOrd="0" destOrd="0" presId="urn:microsoft.com/office/officeart/2005/8/layout/vProcess5"/>
    <dgm:cxn modelId="{481AE4FF-8B2B-48AB-B061-A373CBF6D891}" srcId="{2566E7B0-9B2F-4BE9-A103-0D72BCCC82F9}" destId="{A0F18B1D-9DEA-49AB-AA12-9E3B83B26F31}" srcOrd="2" destOrd="0" parTransId="{AB999E95-35D6-4F86-B123-DA03A3CB3FCB}" sibTransId="{3400E146-A608-4B37-9058-2960DC324CC1}"/>
    <dgm:cxn modelId="{6250FAF9-77D6-41CE-BBC4-5ABFA6DA8197}" type="presOf" srcId="{8E836E02-2E0E-45C3-B603-CEDDC2A84EC8}" destId="{037F1486-4236-429A-808B-117CE3806E50}" srcOrd="0" destOrd="0" presId="urn:microsoft.com/office/officeart/2005/8/layout/vProcess5"/>
    <dgm:cxn modelId="{D599D4C7-B257-41C5-A098-23868EBC415C}" type="presOf" srcId="{9A6D2866-1765-4B82-B474-49C6EC3234D3}" destId="{E29DDD93-17F7-4A7D-B11C-79B7ED2236A2}" srcOrd="0" destOrd="0" presId="urn:microsoft.com/office/officeart/2005/8/layout/vProcess5"/>
    <dgm:cxn modelId="{6A1A0A88-F46B-4ACC-AD05-66D6BE6915CA}" type="presOf" srcId="{2215A412-3485-44BA-B0B4-9F559D09E290}" destId="{D915E225-C494-4E80-8303-910AD470852E}" srcOrd="0" destOrd="0" presId="urn:microsoft.com/office/officeart/2005/8/layout/vProcess5"/>
    <dgm:cxn modelId="{21C4764E-3B06-44BB-915E-ADF7C3F1D5D1}" type="presOf" srcId="{8E836E02-2E0E-45C3-B603-CEDDC2A84EC8}" destId="{3F515AB8-CB06-4DC9-8E51-921AEF6DD304}" srcOrd="1" destOrd="0" presId="urn:microsoft.com/office/officeart/2005/8/layout/vProcess5"/>
    <dgm:cxn modelId="{81D873CB-37A4-4B45-B163-153E35ED1245}" type="presOf" srcId="{A0F18B1D-9DEA-49AB-AA12-9E3B83B26F31}" destId="{C9175F5D-2708-4727-9E92-6CDE9D4D0794}" srcOrd="1" destOrd="0" presId="urn:microsoft.com/office/officeart/2005/8/layout/vProcess5"/>
    <dgm:cxn modelId="{A46C29AE-0989-4FB5-B199-32E51A281853}" type="presOf" srcId="{262E1F06-0DF2-46C9-8537-F66A2FB4EEB1}" destId="{9E10AABF-02E8-413F-91E4-76383911CB28}" srcOrd="0" destOrd="0" presId="urn:microsoft.com/office/officeart/2005/8/layout/vProcess5"/>
    <dgm:cxn modelId="{ADBCE5D8-355B-416C-894C-AB47C76D1CF1}" type="presOf" srcId="{9A6D2866-1765-4B82-B474-49C6EC3234D3}" destId="{2066729F-7481-4EA6-9DD7-A0862ACAC4EA}" srcOrd="1" destOrd="0" presId="urn:microsoft.com/office/officeart/2005/8/layout/vProcess5"/>
    <dgm:cxn modelId="{AFC1FE89-C66D-4691-AA22-9AD67283DB77}" srcId="{2566E7B0-9B2F-4BE9-A103-0D72BCCC82F9}" destId="{8E836E02-2E0E-45C3-B603-CEDDC2A84EC8}" srcOrd="4" destOrd="0" parTransId="{3C8A05F1-A3F0-46B3-8F0D-4BFC2D3676D0}" sibTransId="{58312B87-FD56-476C-96DA-07FD33277361}"/>
    <dgm:cxn modelId="{24B05A39-5B01-496E-AEC3-9BF171076DBE}" srcId="{2566E7B0-9B2F-4BE9-A103-0D72BCCC82F9}" destId="{9A6D2866-1765-4B82-B474-49C6EC3234D3}" srcOrd="1" destOrd="0" parTransId="{5122ADEE-CC87-444E-BE75-48A7D498B1CB}" sibTransId="{262E1F06-0DF2-46C9-8537-F66A2FB4EEB1}"/>
    <dgm:cxn modelId="{56FF6249-7203-4A38-B261-3012B154A3CA}" type="presOf" srcId="{212D6BD6-BB48-4B85-8FEF-0DFD78C36084}" destId="{C4DD3343-0F90-4FBF-A9A6-2ECCEAFFE38A}" srcOrd="0" destOrd="0" presId="urn:microsoft.com/office/officeart/2005/8/layout/vProcess5"/>
    <dgm:cxn modelId="{F9B97DE0-E67A-47FF-B696-B2903711FA2E}" type="presParOf" srcId="{FDEF5084-3DCF-4D73-8005-B230E948AC4F}" destId="{133AEC09-D20F-490D-AF1B-2F18EC5B3EA5}" srcOrd="0" destOrd="0" presId="urn:microsoft.com/office/officeart/2005/8/layout/vProcess5"/>
    <dgm:cxn modelId="{4C5385A8-B043-4780-9585-2194296778E0}" type="presParOf" srcId="{FDEF5084-3DCF-4D73-8005-B230E948AC4F}" destId="{D915E225-C494-4E80-8303-910AD470852E}" srcOrd="1" destOrd="0" presId="urn:microsoft.com/office/officeart/2005/8/layout/vProcess5"/>
    <dgm:cxn modelId="{76BF516B-2382-4674-B0E7-BF180851433D}" type="presParOf" srcId="{FDEF5084-3DCF-4D73-8005-B230E948AC4F}" destId="{E29DDD93-17F7-4A7D-B11C-79B7ED2236A2}" srcOrd="2" destOrd="0" presId="urn:microsoft.com/office/officeart/2005/8/layout/vProcess5"/>
    <dgm:cxn modelId="{3C97D4A4-EC59-4285-ADEE-933115C3D931}" type="presParOf" srcId="{FDEF5084-3DCF-4D73-8005-B230E948AC4F}" destId="{28DF38DC-3DA6-4C6C-95EB-0ED16EEBEA06}" srcOrd="3" destOrd="0" presId="urn:microsoft.com/office/officeart/2005/8/layout/vProcess5"/>
    <dgm:cxn modelId="{15E930CE-B5BE-491E-B515-0E81A6618EB0}" type="presParOf" srcId="{FDEF5084-3DCF-4D73-8005-B230E948AC4F}" destId="{CB310A21-589B-4301-9C49-6353AEF4AF83}" srcOrd="4" destOrd="0" presId="urn:microsoft.com/office/officeart/2005/8/layout/vProcess5"/>
    <dgm:cxn modelId="{CB9DD18E-9AD0-42EF-B3CF-A93C50375693}" type="presParOf" srcId="{FDEF5084-3DCF-4D73-8005-B230E948AC4F}" destId="{037F1486-4236-429A-808B-117CE3806E50}" srcOrd="5" destOrd="0" presId="urn:microsoft.com/office/officeart/2005/8/layout/vProcess5"/>
    <dgm:cxn modelId="{8925AABE-F99F-4784-B710-1090060AAB6E}" type="presParOf" srcId="{FDEF5084-3DCF-4D73-8005-B230E948AC4F}" destId="{C4DD3343-0F90-4FBF-A9A6-2ECCEAFFE38A}" srcOrd="6" destOrd="0" presId="urn:microsoft.com/office/officeart/2005/8/layout/vProcess5"/>
    <dgm:cxn modelId="{89ABF9A9-9D19-41FB-87E3-3BD4887C14E5}" type="presParOf" srcId="{FDEF5084-3DCF-4D73-8005-B230E948AC4F}" destId="{9E10AABF-02E8-413F-91E4-76383911CB28}" srcOrd="7" destOrd="0" presId="urn:microsoft.com/office/officeart/2005/8/layout/vProcess5"/>
    <dgm:cxn modelId="{B2E972D5-6B31-4624-8717-685FD3393B45}" type="presParOf" srcId="{FDEF5084-3DCF-4D73-8005-B230E948AC4F}" destId="{13AC906C-4133-46D7-AF66-CDD536E4FC1A}" srcOrd="8" destOrd="0" presId="urn:microsoft.com/office/officeart/2005/8/layout/vProcess5"/>
    <dgm:cxn modelId="{F67CA56E-91D7-406C-B304-8F886E34AF96}" type="presParOf" srcId="{FDEF5084-3DCF-4D73-8005-B230E948AC4F}" destId="{D5CAD5EB-A3B8-4C2F-B397-AE40CE28251E}" srcOrd="9" destOrd="0" presId="urn:microsoft.com/office/officeart/2005/8/layout/vProcess5"/>
    <dgm:cxn modelId="{B6AD939F-700A-4F26-9192-E82CE20B9EFD}" type="presParOf" srcId="{FDEF5084-3DCF-4D73-8005-B230E948AC4F}" destId="{D8FB6369-44B2-4531-AF26-EBD63410D4CE}" srcOrd="10" destOrd="0" presId="urn:microsoft.com/office/officeart/2005/8/layout/vProcess5"/>
    <dgm:cxn modelId="{CD9F6FC0-E48B-4BED-BB93-60CBE40AFC40}" type="presParOf" srcId="{FDEF5084-3DCF-4D73-8005-B230E948AC4F}" destId="{2066729F-7481-4EA6-9DD7-A0862ACAC4EA}" srcOrd="11" destOrd="0" presId="urn:microsoft.com/office/officeart/2005/8/layout/vProcess5"/>
    <dgm:cxn modelId="{191F73D6-7D9C-4A47-91C7-5070042FE0E3}" type="presParOf" srcId="{FDEF5084-3DCF-4D73-8005-B230E948AC4F}" destId="{C9175F5D-2708-4727-9E92-6CDE9D4D0794}" srcOrd="12" destOrd="0" presId="urn:microsoft.com/office/officeart/2005/8/layout/vProcess5"/>
    <dgm:cxn modelId="{06640E53-4A93-4332-A27F-FF9A26BB4D8C}" type="presParOf" srcId="{FDEF5084-3DCF-4D73-8005-B230E948AC4F}" destId="{355F7499-7016-4D72-BC41-6B1F413E48BB}" srcOrd="13" destOrd="0" presId="urn:microsoft.com/office/officeart/2005/8/layout/vProcess5"/>
    <dgm:cxn modelId="{26CE2574-9752-45FB-A087-D1B196B040D5}" type="presParOf" srcId="{FDEF5084-3DCF-4D73-8005-B230E948AC4F}" destId="{3F515AB8-CB06-4DC9-8E51-921AEF6DD304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566E7B0-9B2F-4BE9-A103-0D72BCCC82F9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15A412-3485-44BA-B0B4-9F559D09E290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Requirements Midterm</a:t>
          </a:r>
          <a:endParaRPr lang="en-US" dirty="0"/>
        </a:p>
      </dgm:t>
    </dgm:pt>
    <dgm:pt modelId="{908DA2A4-7B2E-47C2-A846-2225B6EE57B6}" type="parTrans" cxnId="{5BA95DA0-821C-44EC-9982-8B57C1306585}">
      <dgm:prSet/>
      <dgm:spPr/>
      <dgm:t>
        <a:bodyPr/>
        <a:lstStyle/>
        <a:p>
          <a:endParaRPr lang="en-US"/>
        </a:p>
      </dgm:t>
    </dgm:pt>
    <dgm:pt modelId="{212D6BD6-BB48-4B85-8FEF-0DFD78C36084}" type="sibTrans" cxnId="{5BA95DA0-821C-44EC-9982-8B57C1306585}">
      <dgm:prSet/>
      <dgm:spPr/>
      <dgm:t>
        <a:bodyPr/>
        <a:lstStyle/>
        <a:p>
          <a:endParaRPr lang="en-US"/>
        </a:p>
      </dgm:t>
    </dgm:pt>
    <dgm:pt modelId="{9A6D2866-1765-4B82-B474-49C6EC3234D3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Design      Midterm</a:t>
          </a:r>
          <a:endParaRPr lang="en-US" dirty="0"/>
        </a:p>
      </dgm:t>
    </dgm:pt>
    <dgm:pt modelId="{5122ADEE-CC87-444E-BE75-48A7D498B1CB}" type="parTrans" cxnId="{24B05A39-5B01-496E-AEC3-9BF171076DBE}">
      <dgm:prSet/>
      <dgm:spPr/>
      <dgm:t>
        <a:bodyPr/>
        <a:lstStyle/>
        <a:p>
          <a:endParaRPr lang="en-US"/>
        </a:p>
      </dgm:t>
    </dgm:pt>
    <dgm:pt modelId="{262E1F06-0DF2-46C9-8537-F66A2FB4EEB1}" type="sibTrans" cxnId="{24B05A39-5B01-496E-AEC3-9BF171076DBE}">
      <dgm:prSet/>
      <dgm:spPr/>
      <dgm:t>
        <a:bodyPr/>
        <a:lstStyle/>
        <a:p>
          <a:endParaRPr lang="en-US"/>
        </a:p>
      </dgm:t>
    </dgm:pt>
    <dgm:pt modelId="{A0F18B1D-9DEA-49AB-AA12-9E3B83B26F31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Implementation Midterm</a:t>
          </a:r>
          <a:endParaRPr lang="en-US" dirty="0"/>
        </a:p>
      </dgm:t>
    </dgm:pt>
    <dgm:pt modelId="{AB999E95-35D6-4F86-B123-DA03A3CB3FCB}" type="parTrans" cxnId="{481AE4FF-8B2B-48AB-B061-A373CBF6D891}">
      <dgm:prSet/>
      <dgm:spPr/>
      <dgm:t>
        <a:bodyPr/>
        <a:lstStyle/>
        <a:p>
          <a:endParaRPr lang="en-US"/>
        </a:p>
      </dgm:t>
    </dgm:pt>
    <dgm:pt modelId="{3400E146-A608-4B37-9058-2960DC324CC1}" type="sibTrans" cxnId="{481AE4FF-8B2B-48AB-B061-A373CBF6D891}">
      <dgm:prSet/>
      <dgm:spPr/>
      <dgm:t>
        <a:bodyPr/>
        <a:lstStyle/>
        <a:p>
          <a:endParaRPr lang="en-US"/>
        </a:p>
      </dgm:t>
    </dgm:pt>
    <dgm:pt modelId="{8CF1A138-4695-4252-99ED-093BBD6EC579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Validation Midterm</a:t>
          </a:r>
        </a:p>
      </dgm:t>
    </dgm:pt>
    <dgm:pt modelId="{DD9144D9-5A2F-4E5B-8A89-DCBCFE5C8749}" type="parTrans" cxnId="{EA394CAD-1600-4CD8-9607-0D534D93D0DC}">
      <dgm:prSet/>
      <dgm:spPr/>
      <dgm:t>
        <a:bodyPr/>
        <a:lstStyle/>
        <a:p>
          <a:endParaRPr lang="en-US"/>
        </a:p>
      </dgm:t>
    </dgm:pt>
    <dgm:pt modelId="{2C1ED490-B183-4FAB-94ED-7A8FE1418639}" type="sibTrans" cxnId="{EA394CAD-1600-4CD8-9607-0D534D93D0DC}">
      <dgm:prSet/>
      <dgm:spPr/>
      <dgm:t>
        <a:bodyPr/>
        <a:lstStyle/>
        <a:p>
          <a:endParaRPr lang="en-US"/>
        </a:p>
      </dgm:t>
    </dgm:pt>
    <dgm:pt modelId="{8E836E02-2E0E-45C3-B603-CEDDC2A84EC8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Deployment Midterm</a:t>
          </a:r>
        </a:p>
      </dgm:t>
    </dgm:pt>
    <dgm:pt modelId="{3C8A05F1-A3F0-46B3-8F0D-4BFC2D3676D0}" type="parTrans" cxnId="{AFC1FE89-C66D-4691-AA22-9AD67283DB77}">
      <dgm:prSet/>
      <dgm:spPr/>
      <dgm:t>
        <a:bodyPr/>
        <a:lstStyle/>
        <a:p>
          <a:endParaRPr lang="en-US"/>
        </a:p>
      </dgm:t>
    </dgm:pt>
    <dgm:pt modelId="{58312B87-FD56-476C-96DA-07FD33277361}" type="sibTrans" cxnId="{AFC1FE89-C66D-4691-AA22-9AD67283DB77}">
      <dgm:prSet/>
      <dgm:spPr/>
      <dgm:t>
        <a:bodyPr/>
        <a:lstStyle/>
        <a:p>
          <a:endParaRPr lang="en-US"/>
        </a:p>
      </dgm:t>
    </dgm:pt>
    <dgm:pt modelId="{FDEF5084-3DCF-4D73-8005-B230E948AC4F}" type="pres">
      <dgm:prSet presAssocID="{2566E7B0-9B2F-4BE9-A103-0D72BCCC82F9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33AEC09-D20F-490D-AF1B-2F18EC5B3EA5}" type="pres">
      <dgm:prSet presAssocID="{2566E7B0-9B2F-4BE9-A103-0D72BCCC82F9}" presName="dummyMaxCanvas" presStyleCnt="0">
        <dgm:presLayoutVars/>
      </dgm:prSet>
      <dgm:spPr/>
    </dgm:pt>
    <dgm:pt modelId="{D915E225-C494-4E80-8303-910AD470852E}" type="pres">
      <dgm:prSet presAssocID="{2566E7B0-9B2F-4BE9-A103-0D72BCCC82F9}" presName="FiveNodes_1" presStyleLbl="node1" presStyleIdx="0" presStyleCnt="5" custLinFactNeighborX="-95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9DDD93-17F7-4A7D-B11C-79B7ED2236A2}" type="pres">
      <dgm:prSet presAssocID="{2566E7B0-9B2F-4BE9-A103-0D72BCCC82F9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DF38DC-3DA6-4C6C-95EB-0ED16EEBEA06}" type="pres">
      <dgm:prSet presAssocID="{2566E7B0-9B2F-4BE9-A103-0D72BCCC82F9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310A21-589B-4301-9C49-6353AEF4AF83}" type="pres">
      <dgm:prSet presAssocID="{2566E7B0-9B2F-4BE9-A103-0D72BCCC82F9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7F1486-4236-429A-808B-117CE3806E50}" type="pres">
      <dgm:prSet presAssocID="{2566E7B0-9B2F-4BE9-A103-0D72BCCC82F9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DD3343-0F90-4FBF-A9A6-2ECCEAFFE38A}" type="pres">
      <dgm:prSet presAssocID="{2566E7B0-9B2F-4BE9-A103-0D72BCCC82F9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10AABF-02E8-413F-91E4-76383911CB28}" type="pres">
      <dgm:prSet presAssocID="{2566E7B0-9B2F-4BE9-A103-0D72BCCC82F9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AC906C-4133-46D7-AF66-CDD536E4FC1A}" type="pres">
      <dgm:prSet presAssocID="{2566E7B0-9B2F-4BE9-A103-0D72BCCC82F9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CAD5EB-A3B8-4C2F-B397-AE40CE28251E}" type="pres">
      <dgm:prSet presAssocID="{2566E7B0-9B2F-4BE9-A103-0D72BCCC82F9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FB6369-44B2-4531-AF26-EBD63410D4CE}" type="pres">
      <dgm:prSet presAssocID="{2566E7B0-9B2F-4BE9-A103-0D72BCCC82F9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66729F-7481-4EA6-9DD7-A0862ACAC4EA}" type="pres">
      <dgm:prSet presAssocID="{2566E7B0-9B2F-4BE9-A103-0D72BCCC82F9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175F5D-2708-4727-9E92-6CDE9D4D0794}" type="pres">
      <dgm:prSet presAssocID="{2566E7B0-9B2F-4BE9-A103-0D72BCCC82F9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5F7499-7016-4D72-BC41-6B1F413E48BB}" type="pres">
      <dgm:prSet presAssocID="{2566E7B0-9B2F-4BE9-A103-0D72BCCC82F9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515AB8-CB06-4DC9-8E51-921AEF6DD304}" type="pres">
      <dgm:prSet presAssocID="{2566E7B0-9B2F-4BE9-A103-0D72BCCC82F9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5B1714F-E8B4-4716-B246-508204C413AE}" type="presOf" srcId="{2215A412-3485-44BA-B0B4-9F559D09E290}" destId="{D8FB6369-44B2-4531-AF26-EBD63410D4CE}" srcOrd="1" destOrd="0" presId="urn:microsoft.com/office/officeart/2005/8/layout/vProcess5"/>
    <dgm:cxn modelId="{7C0871F8-858D-4416-8031-2555669D3E57}" type="presOf" srcId="{2C1ED490-B183-4FAB-94ED-7A8FE1418639}" destId="{D5CAD5EB-A3B8-4C2F-B397-AE40CE28251E}" srcOrd="0" destOrd="0" presId="urn:microsoft.com/office/officeart/2005/8/layout/vProcess5"/>
    <dgm:cxn modelId="{5BA95DA0-821C-44EC-9982-8B57C1306585}" srcId="{2566E7B0-9B2F-4BE9-A103-0D72BCCC82F9}" destId="{2215A412-3485-44BA-B0B4-9F559D09E290}" srcOrd="0" destOrd="0" parTransId="{908DA2A4-7B2E-47C2-A846-2225B6EE57B6}" sibTransId="{212D6BD6-BB48-4B85-8FEF-0DFD78C36084}"/>
    <dgm:cxn modelId="{01EF2C33-DE1C-419F-BC23-C33E6204DBD3}" type="presOf" srcId="{2566E7B0-9B2F-4BE9-A103-0D72BCCC82F9}" destId="{FDEF5084-3DCF-4D73-8005-B230E948AC4F}" srcOrd="0" destOrd="0" presId="urn:microsoft.com/office/officeart/2005/8/layout/vProcess5"/>
    <dgm:cxn modelId="{EA394CAD-1600-4CD8-9607-0D534D93D0DC}" srcId="{2566E7B0-9B2F-4BE9-A103-0D72BCCC82F9}" destId="{8CF1A138-4695-4252-99ED-093BBD6EC579}" srcOrd="3" destOrd="0" parTransId="{DD9144D9-5A2F-4E5B-8A89-DCBCFE5C8749}" sibTransId="{2C1ED490-B183-4FAB-94ED-7A8FE1418639}"/>
    <dgm:cxn modelId="{73444110-CFFC-4E23-A83F-C9941E1DC1BD}" type="presOf" srcId="{8CF1A138-4695-4252-99ED-093BBD6EC579}" destId="{CB310A21-589B-4301-9C49-6353AEF4AF83}" srcOrd="0" destOrd="0" presId="urn:microsoft.com/office/officeart/2005/8/layout/vProcess5"/>
    <dgm:cxn modelId="{49F5952C-79BA-470E-B406-0AF083970711}" type="presOf" srcId="{3400E146-A608-4B37-9058-2960DC324CC1}" destId="{13AC906C-4133-46D7-AF66-CDD536E4FC1A}" srcOrd="0" destOrd="0" presId="urn:microsoft.com/office/officeart/2005/8/layout/vProcess5"/>
    <dgm:cxn modelId="{1A287275-5BAD-4060-9D13-AD14826D24FB}" type="presOf" srcId="{8CF1A138-4695-4252-99ED-093BBD6EC579}" destId="{355F7499-7016-4D72-BC41-6B1F413E48BB}" srcOrd="1" destOrd="0" presId="urn:microsoft.com/office/officeart/2005/8/layout/vProcess5"/>
    <dgm:cxn modelId="{2BF6FBDC-9DE5-42CB-89D6-9ECE1E3C6953}" type="presOf" srcId="{A0F18B1D-9DEA-49AB-AA12-9E3B83B26F31}" destId="{28DF38DC-3DA6-4C6C-95EB-0ED16EEBEA06}" srcOrd="0" destOrd="0" presId="urn:microsoft.com/office/officeart/2005/8/layout/vProcess5"/>
    <dgm:cxn modelId="{481AE4FF-8B2B-48AB-B061-A373CBF6D891}" srcId="{2566E7B0-9B2F-4BE9-A103-0D72BCCC82F9}" destId="{A0F18B1D-9DEA-49AB-AA12-9E3B83B26F31}" srcOrd="2" destOrd="0" parTransId="{AB999E95-35D6-4F86-B123-DA03A3CB3FCB}" sibTransId="{3400E146-A608-4B37-9058-2960DC324CC1}"/>
    <dgm:cxn modelId="{6250FAF9-77D6-41CE-BBC4-5ABFA6DA8197}" type="presOf" srcId="{8E836E02-2E0E-45C3-B603-CEDDC2A84EC8}" destId="{037F1486-4236-429A-808B-117CE3806E50}" srcOrd="0" destOrd="0" presId="urn:microsoft.com/office/officeart/2005/8/layout/vProcess5"/>
    <dgm:cxn modelId="{D599D4C7-B257-41C5-A098-23868EBC415C}" type="presOf" srcId="{9A6D2866-1765-4B82-B474-49C6EC3234D3}" destId="{E29DDD93-17F7-4A7D-B11C-79B7ED2236A2}" srcOrd="0" destOrd="0" presId="urn:microsoft.com/office/officeart/2005/8/layout/vProcess5"/>
    <dgm:cxn modelId="{6A1A0A88-F46B-4ACC-AD05-66D6BE6915CA}" type="presOf" srcId="{2215A412-3485-44BA-B0B4-9F559D09E290}" destId="{D915E225-C494-4E80-8303-910AD470852E}" srcOrd="0" destOrd="0" presId="urn:microsoft.com/office/officeart/2005/8/layout/vProcess5"/>
    <dgm:cxn modelId="{21C4764E-3B06-44BB-915E-ADF7C3F1D5D1}" type="presOf" srcId="{8E836E02-2E0E-45C3-B603-CEDDC2A84EC8}" destId="{3F515AB8-CB06-4DC9-8E51-921AEF6DD304}" srcOrd="1" destOrd="0" presId="urn:microsoft.com/office/officeart/2005/8/layout/vProcess5"/>
    <dgm:cxn modelId="{81D873CB-37A4-4B45-B163-153E35ED1245}" type="presOf" srcId="{A0F18B1D-9DEA-49AB-AA12-9E3B83B26F31}" destId="{C9175F5D-2708-4727-9E92-6CDE9D4D0794}" srcOrd="1" destOrd="0" presId="urn:microsoft.com/office/officeart/2005/8/layout/vProcess5"/>
    <dgm:cxn modelId="{A46C29AE-0989-4FB5-B199-32E51A281853}" type="presOf" srcId="{262E1F06-0DF2-46C9-8537-F66A2FB4EEB1}" destId="{9E10AABF-02E8-413F-91E4-76383911CB28}" srcOrd="0" destOrd="0" presId="urn:microsoft.com/office/officeart/2005/8/layout/vProcess5"/>
    <dgm:cxn modelId="{ADBCE5D8-355B-416C-894C-AB47C76D1CF1}" type="presOf" srcId="{9A6D2866-1765-4B82-B474-49C6EC3234D3}" destId="{2066729F-7481-4EA6-9DD7-A0862ACAC4EA}" srcOrd="1" destOrd="0" presId="urn:microsoft.com/office/officeart/2005/8/layout/vProcess5"/>
    <dgm:cxn modelId="{AFC1FE89-C66D-4691-AA22-9AD67283DB77}" srcId="{2566E7B0-9B2F-4BE9-A103-0D72BCCC82F9}" destId="{8E836E02-2E0E-45C3-B603-CEDDC2A84EC8}" srcOrd="4" destOrd="0" parTransId="{3C8A05F1-A3F0-46B3-8F0D-4BFC2D3676D0}" sibTransId="{58312B87-FD56-476C-96DA-07FD33277361}"/>
    <dgm:cxn modelId="{24B05A39-5B01-496E-AEC3-9BF171076DBE}" srcId="{2566E7B0-9B2F-4BE9-A103-0D72BCCC82F9}" destId="{9A6D2866-1765-4B82-B474-49C6EC3234D3}" srcOrd="1" destOrd="0" parTransId="{5122ADEE-CC87-444E-BE75-48A7D498B1CB}" sibTransId="{262E1F06-0DF2-46C9-8537-F66A2FB4EEB1}"/>
    <dgm:cxn modelId="{56FF6249-7203-4A38-B261-3012B154A3CA}" type="presOf" srcId="{212D6BD6-BB48-4B85-8FEF-0DFD78C36084}" destId="{C4DD3343-0F90-4FBF-A9A6-2ECCEAFFE38A}" srcOrd="0" destOrd="0" presId="urn:microsoft.com/office/officeart/2005/8/layout/vProcess5"/>
    <dgm:cxn modelId="{F9B97DE0-E67A-47FF-B696-B2903711FA2E}" type="presParOf" srcId="{FDEF5084-3DCF-4D73-8005-B230E948AC4F}" destId="{133AEC09-D20F-490D-AF1B-2F18EC5B3EA5}" srcOrd="0" destOrd="0" presId="urn:microsoft.com/office/officeart/2005/8/layout/vProcess5"/>
    <dgm:cxn modelId="{4C5385A8-B043-4780-9585-2194296778E0}" type="presParOf" srcId="{FDEF5084-3DCF-4D73-8005-B230E948AC4F}" destId="{D915E225-C494-4E80-8303-910AD470852E}" srcOrd="1" destOrd="0" presId="urn:microsoft.com/office/officeart/2005/8/layout/vProcess5"/>
    <dgm:cxn modelId="{76BF516B-2382-4674-B0E7-BF180851433D}" type="presParOf" srcId="{FDEF5084-3DCF-4D73-8005-B230E948AC4F}" destId="{E29DDD93-17F7-4A7D-B11C-79B7ED2236A2}" srcOrd="2" destOrd="0" presId="urn:microsoft.com/office/officeart/2005/8/layout/vProcess5"/>
    <dgm:cxn modelId="{3C97D4A4-EC59-4285-ADEE-933115C3D931}" type="presParOf" srcId="{FDEF5084-3DCF-4D73-8005-B230E948AC4F}" destId="{28DF38DC-3DA6-4C6C-95EB-0ED16EEBEA06}" srcOrd="3" destOrd="0" presId="urn:microsoft.com/office/officeart/2005/8/layout/vProcess5"/>
    <dgm:cxn modelId="{15E930CE-B5BE-491E-B515-0E81A6618EB0}" type="presParOf" srcId="{FDEF5084-3DCF-4D73-8005-B230E948AC4F}" destId="{CB310A21-589B-4301-9C49-6353AEF4AF83}" srcOrd="4" destOrd="0" presId="urn:microsoft.com/office/officeart/2005/8/layout/vProcess5"/>
    <dgm:cxn modelId="{CB9DD18E-9AD0-42EF-B3CF-A93C50375693}" type="presParOf" srcId="{FDEF5084-3DCF-4D73-8005-B230E948AC4F}" destId="{037F1486-4236-429A-808B-117CE3806E50}" srcOrd="5" destOrd="0" presId="urn:microsoft.com/office/officeart/2005/8/layout/vProcess5"/>
    <dgm:cxn modelId="{8925AABE-F99F-4784-B710-1090060AAB6E}" type="presParOf" srcId="{FDEF5084-3DCF-4D73-8005-B230E948AC4F}" destId="{C4DD3343-0F90-4FBF-A9A6-2ECCEAFFE38A}" srcOrd="6" destOrd="0" presId="urn:microsoft.com/office/officeart/2005/8/layout/vProcess5"/>
    <dgm:cxn modelId="{89ABF9A9-9D19-41FB-87E3-3BD4887C14E5}" type="presParOf" srcId="{FDEF5084-3DCF-4D73-8005-B230E948AC4F}" destId="{9E10AABF-02E8-413F-91E4-76383911CB28}" srcOrd="7" destOrd="0" presId="urn:microsoft.com/office/officeart/2005/8/layout/vProcess5"/>
    <dgm:cxn modelId="{B2E972D5-6B31-4624-8717-685FD3393B45}" type="presParOf" srcId="{FDEF5084-3DCF-4D73-8005-B230E948AC4F}" destId="{13AC906C-4133-46D7-AF66-CDD536E4FC1A}" srcOrd="8" destOrd="0" presId="urn:microsoft.com/office/officeart/2005/8/layout/vProcess5"/>
    <dgm:cxn modelId="{F67CA56E-91D7-406C-B304-8F886E34AF96}" type="presParOf" srcId="{FDEF5084-3DCF-4D73-8005-B230E948AC4F}" destId="{D5CAD5EB-A3B8-4C2F-B397-AE40CE28251E}" srcOrd="9" destOrd="0" presId="urn:microsoft.com/office/officeart/2005/8/layout/vProcess5"/>
    <dgm:cxn modelId="{B6AD939F-700A-4F26-9192-E82CE20B9EFD}" type="presParOf" srcId="{FDEF5084-3DCF-4D73-8005-B230E948AC4F}" destId="{D8FB6369-44B2-4531-AF26-EBD63410D4CE}" srcOrd="10" destOrd="0" presId="urn:microsoft.com/office/officeart/2005/8/layout/vProcess5"/>
    <dgm:cxn modelId="{CD9F6FC0-E48B-4BED-BB93-60CBE40AFC40}" type="presParOf" srcId="{FDEF5084-3DCF-4D73-8005-B230E948AC4F}" destId="{2066729F-7481-4EA6-9DD7-A0862ACAC4EA}" srcOrd="11" destOrd="0" presId="urn:microsoft.com/office/officeart/2005/8/layout/vProcess5"/>
    <dgm:cxn modelId="{191F73D6-7D9C-4A47-91C7-5070042FE0E3}" type="presParOf" srcId="{FDEF5084-3DCF-4D73-8005-B230E948AC4F}" destId="{C9175F5D-2708-4727-9E92-6CDE9D4D0794}" srcOrd="12" destOrd="0" presId="urn:microsoft.com/office/officeart/2005/8/layout/vProcess5"/>
    <dgm:cxn modelId="{06640E53-4A93-4332-A27F-FF9A26BB4D8C}" type="presParOf" srcId="{FDEF5084-3DCF-4D73-8005-B230E948AC4F}" destId="{355F7499-7016-4D72-BC41-6B1F413E48BB}" srcOrd="13" destOrd="0" presId="urn:microsoft.com/office/officeart/2005/8/layout/vProcess5"/>
    <dgm:cxn modelId="{26CE2574-9752-45FB-A087-D1B196B040D5}" type="presParOf" srcId="{FDEF5084-3DCF-4D73-8005-B230E948AC4F}" destId="{3F515AB8-CB06-4DC9-8E51-921AEF6DD304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566E7B0-9B2F-4BE9-A103-0D72BCCC82F9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15A412-3485-44BA-B0B4-9F559D09E290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Requirements</a:t>
          </a:r>
          <a:endParaRPr lang="en-US" dirty="0"/>
        </a:p>
      </dgm:t>
    </dgm:pt>
    <dgm:pt modelId="{908DA2A4-7B2E-47C2-A846-2225B6EE57B6}" type="parTrans" cxnId="{5BA95DA0-821C-44EC-9982-8B57C1306585}">
      <dgm:prSet/>
      <dgm:spPr/>
      <dgm:t>
        <a:bodyPr/>
        <a:lstStyle/>
        <a:p>
          <a:endParaRPr lang="en-US"/>
        </a:p>
      </dgm:t>
    </dgm:pt>
    <dgm:pt modelId="{212D6BD6-BB48-4B85-8FEF-0DFD78C36084}" type="sibTrans" cxnId="{5BA95DA0-821C-44EC-9982-8B57C1306585}">
      <dgm:prSet/>
      <dgm:spPr/>
      <dgm:t>
        <a:bodyPr/>
        <a:lstStyle/>
        <a:p>
          <a:endParaRPr lang="en-US"/>
        </a:p>
      </dgm:t>
    </dgm:pt>
    <dgm:pt modelId="{9A6D2866-1765-4B82-B474-49C6EC3234D3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Design</a:t>
          </a:r>
          <a:endParaRPr lang="en-US" dirty="0"/>
        </a:p>
      </dgm:t>
    </dgm:pt>
    <dgm:pt modelId="{5122ADEE-CC87-444E-BE75-48A7D498B1CB}" type="parTrans" cxnId="{24B05A39-5B01-496E-AEC3-9BF171076DBE}">
      <dgm:prSet/>
      <dgm:spPr/>
      <dgm:t>
        <a:bodyPr/>
        <a:lstStyle/>
        <a:p>
          <a:endParaRPr lang="en-US"/>
        </a:p>
      </dgm:t>
    </dgm:pt>
    <dgm:pt modelId="{262E1F06-0DF2-46C9-8537-F66A2FB4EEB1}" type="sibTrans" cxnId="{24B05A39-5B01-496E-AEC3-9BF171076DBE}">
      <dgm:prSet/>
      <dgm:spPr/>
      <dgm:t>
        <a:bodyPr/>
        <a:lstStyle/>
        <a:p>
          <a:endParaRPr lang="en-US"/>
        </a:p>
      </dgm:t>
    </dgm:pt>
    <dgm:pt modelId="{A0F18B1D-9DEA-49AB-AA12-9E3B83B26F31}">
      <dgm:prSet phldrT="[Text]"/>
      <dgm:spPr/>
      <dgm:t>
        <a:bodyPr/>
        <a:lstStyle/>
        <a:p>
          <a:r>
            <a:rPr lang="en-US" dirty="0" smtClean="0"/>
            <a:t>Implementation</a:t>
          </a:r>
          <a:endParaRPr lang="en-US" dirty="0"/>
        </a:p>
      </dgm:t>
    </dgm:pt>
    <dgm:pt modelId="{AB999E95-35D6-4F86-B123-DA03A3CB3FCB}" type="parTrans" cxnId="{481AE4FF-8B2B-48AB-B061-A373CBF6D891}">
      <dgm:prSet/>
      <dgm:spPr/>
      <dgm:t>
        <a:bodyPr/>
        <a:lstStyle/>
        <a:p>
          <a:endParaRPr lang="en-US"/>
        </a:p>
      </dgm:t>
    </dgm:pt>
    <dgm:pt modelId="{3400E146-A608-4B37-9058-2960DC324CC1}" type="sibTrans" cxnId="{481AE4FF-8B2B-48AB-B061-A373CBF6D891}">
      <dgm:prSet/>
      <dgm:spPr/>
      <dgm:t>
        <a:bodyPr/>
        <a:lstStyle/>
        <a:p>
          <a:endParaRPr lang="en-US"/>
        </a:p>
      </dgm:t>
    </dgm:pt>
    <dgm:pt modelId="{8CF1A138-4695-4252-99ED-093BBD6EC579}">
      <dgm:prSet phldrT="[Text]"/>
      <dgm:spPr/>
      <dgm:t>
        <a:bodyPr/>
        <a:lstStyle/>
        <a:p>
          <a:r>
            <a:rPr lang="en-US" dirty="0" smtClean="0"/>
            <a:t>Validation</a:t>
          </a:r>
        </a:p>
      </dgm:t>
    </dgm:pt>
    <dgm:pt modelId="{DD9144D9-5A2F-4E5B-8A89-DCBCFE5C8749}" type="parTrans" cxnId="{EA394CAD-1600-4CD8-9607-0D534D93D0DC}">
      <dgm:prSet/>
      <dgm:spPr/>
      <dgm:t>
        <a:bodyPr/>
        <a:lstStyle/>
        <a:p>
          <a:endParaRPr lang="en-US"/>
        </a:p>
      </dgm:t>
    </dgm:pt>
    <dgm:pt modelId="{2C1ED490-B183-4FAB-94ED-7A8FE1418639}" type="sibTrans" cxnId="{EA394CAD-1600-4CD8-9607-0D534D93D0DC}">
      <dgm:prSet/>
      <dgm:spPr/>
      <dgm:t>
        <a:bodyPr/>
        <a:lstStyle/>
        <a:p>
          <a:endParaRPr lang="en-US"/>
        </a:p>
      </dgm:t>
    </dgm:pt>
    <dgm:pt modelId="{8E836E02-2E0E-45C3-B603-CEDDC2A84EC8}">
      <dgm:prSet phldrT="[Text]"/>
      <dgm:spPr/>
      <dgm:t>
        <a:bodyPr/>
        <a:lstStyle/>
        <a:p>
          <a:r>
            <a:rPr lang="en-US" dirty="0" smtClean="0"/>
            <a:t>Deployment</a:t>
          </a:r>
        </a:p>
      </dgm:t>
    </dgm:pt>
    <dgm:pt modelId="{3C8A05F1-A3F0-46B3-8F0D-4BFC2D3676D0}" type="parTrans" cxnId="{AFC1FE89-C66D-4691-AA22-9AD67283DB77}">
      <dgm:prSet/>
      <dgm:spPr/>
      <dgm:t>
        <a:bodyPr/>
        <a:lstStyle/>
        <a:p>
          <a:endParaRPr lang="en-US"/>
        </a:p>
      </dgm:t>
    </dgm:pt>
    <dgm:pt modelId="{58312B87-FD56-476C-96DA-07FD33277361}" type="sibTrans" cxnId="{AFC1FE89-C66D-4691-AA22-9AD67283DB77}">
      <dgm:prSet/>
      <dgm:spPr/>
      <dgm:t>
        <a:bodyPr/>
        <a:lstStyle/>
        <a:p>
          <a:endParaRPr lang="en-US"/>
        </a:p>
      </dgm:t>
    </dgm:pt>
    <dgm:pt modelId="{FDEF5084-3DCF-4D73-8005-B230E948AC4F}" type="pres">
      <dgm:prSet presAssocID="{2566E7B0-9B2F-4BE9-A103-0D72BCCC82F9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33AEC09-D20F-490D-AF1B-2F18EC5B3EA5}" type="pres">
      <dgm:prSet presAssocID="{2566E7B0-9B2F-4BE9-A103-0D72BCCC82F9}" presName="dummyMaxCanvas" presStyleCnt="0">
        <dgm:presLayoutVars/>
      </dgm:prSet>
      <dgm:spPr/>
    </dgm:pt>
    <dgm:pt modelId="{D915E225-C494-4E80-8303-910AD470852E}" type="pres">
      <dgm:prSet presAssocID="{2566E7B0-9B2F-4BE9-A103-0D72BCCC82F9}" presName="FiveNodes_1" presStyleLbl="node1" presStyleIdx="0" presStyleCnt="5" custLinFactNeighborX="-95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9DDD93-17F7-4A7D-B11C-79B7ED2236A2}" type="pres">
      <dgm:prSet presAssocID="{2566E7B0-9B2F-4BE9-A103-0D72BCCC82F9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DF38DC-3DA6-4C6C-95EB-0ED16EEBEA06}" type="pres">
      <dgm:prSet presAssocID="{2566E7B0-9B2F-4BE9-A103-0D72BCCC82F9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310A21-589B-4301-9C49-6353AEF4AF83}" type="pres">
      <dgm:prSet presAssocID="{2566E7B0-9B2F-4BE9-A103-0D72BCCC82F9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7F1486-4236-429A-808B-117CE3806E50}" type="pres">
      <dgm:prSet presAssocID="{2566E7B0-9B2F-4BE9-A103-0D72BCCC82F9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DD3343-0F90-4FBF-A9A6-2ECCEAFFE38A}" type="pres">
      <dgm:prSet presAssocID="{2566E7B0-9B2F-4BE9-A103-0D72BCCC82F9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10AABF-02E8-413F-91E4-76383911CB28}" type="pres">
      <dgm:prSet presAssocID="{2566E7B0-9B2F-4BE9-A103-0D72BCCC82F9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AC906C-4133-46D7-AF66-CDD536E4FC1A}" type="pres">
      <dgm:prSet presAssocID="{2566E7B0-9B2F-4BE9-A103-0D72BCCC82F9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CAD5EB-A3B8-4C2F-B397-AE40CE28251E}" type="pres">
      <dgm:prSet presAssocID="{2566E7B0-9B2F-4BE9-A103-0D72BCCC82F9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FB6369-44B2-4531-AF26-EBD63410D4CE}" type="pres">
      <dgm:prSet presAssocID="{2566E7B0-9B2F-4BE9-A103-0D72BCCC82F9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66729F-7481-4EA6-9DD7-A0862ACAC4EA}" type="pres">
      <dgm:prSet presAssocID="{2566E7B0-9B2F-4BE9-A103-0D72BCCC82F9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175F5D-2708-4727-9E92-6CDE9D4D0794}" type="pres">
      <dgm:prSet presAssocID="{2566E7B0-9B2F-4BE9-A103-0D72BCCC82F9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5F7499-7016-4D72-BC41-6B1F413E48BB}" type="pres">
      <dgm:prSet presAssocID="{2566E7B0-9B2F-4BE9-A103-0D72BCCC82F9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515AB8-CB06-4DC9-8E51-921AEF6DD304}" type="pres">
      <dgm:prSet presAssocID="{2566E7B0-9B2F-4BE9-A103-0D72BCCC82F9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5B1714F-E8B4-4716-B246-508204C413AE}" type="presOf" srcId="{2215A412-3485-44BA-B0B4-9F559D09E290}" destId="{D8FB6369-44B2-4531-AF26-EBD63410D4CE}" srcOrd="1" destOrd="0" presId="urn:microsoft.com/office/officeart/2005/8/layout/vProcess5"/>
    <dgm:cxn modelId="{7C0871F8-858D-4416-8031-2555669D3E57}" type="presOf" srcId="{2C1ED490-B183-4FAB-94ED-7A8FE1418639}" destId="{D5CAD5EB-A3B8-4C2F-B397-AE40CE28251E}" srcOrd="0" destOrd="0" presId="urn:microsoft.com/office/officeart/2005/8/layout/vProcess5"/>
    <dgm:cxn modelId="{5BA95DA0-821C-44EC-9982-8B57C1306585}" srcId="{2566E7B0-9B2F-4BE9-A103-0D72BCCC82F9}" destId="{2215A412-3485-44BA-B0B4-9F559D09E290}" srcOrd="0" destOrd="0" parTransId="{908DA2A4-7B2E-47C2-A846-2225B6EE57B6}" sibTransId="{212D6BD6-BB48-4B85-8FEF-0DFD78C36084}"/>
    <dgm:cxn modelId="{01EF2C33-DE1C-419F-BC23-C33E6204DBD3}" type="presOf" srcId="{2566E7B0-9B2F-4BE9-A103-0D72BCCC82F9}" destId="{FDEF5084-3DCF-4D73-8005-B230E948AC4F}" srcOrd="0" destOrd="0" presId="urn:microsoft.com/office/officeart/2005/8/layout/vProcess5"/>
    <dgm:cxn modelId="{EA394CAD-1600-4CD8-9607-0D534D93D0DC}" srcId="{2566E7B0-9B2F-4BE9-A103-0D72BCCC82F9}" destId="{8CF1A138-4695-4252-99ED-093BBD6EC579}" srcOrd="3" destOrd="0" parTransId="{DD9144D9-5A2F-4E5B-8A89-DCBCFE5C8749}" sibTransId="{2C1ED490-B183-4FAB-94ED-7A8FE1418639}"/>
    <dgm:cxn modelId="{73444110-CFFC-4E23-A83F-C9941E1DC1BD}" type="presOf" srcId="{8CF1A138-4695-4252-99ED-093BBD6EC579}" destId="{CB310A21-589B-4301-9C49-6353AEF4AF83}" srcOrd="0" destOrd="0" presId="urn:microsoft.com/office/officeart/2005/8/layout/vProcess5"/>
    <dgm:cxn modelId="{49F5952C-79BA-470E-B406-0AF083970711}" type="presOf" srcId="{3400E146-A608-4B37-9058-2960DC324CC1}" destId="{13AC906C-4133-46D7-AF66-CDD536E4FC1A}" srcOrd="0" destOrd="0" presId="urn:microsoft.com/office/officeart/2005/8/layout/vProcess5"/>
    <dgm:cxn modelId="{1A287275-5BAD-4060-9D13-AD14826D24FB}" type="presOf" srcId="{8CF1A138-4695-4252-99ED-093BBD6EC579}" destId="{355F7499-7016-4D72-BC41-6B1F413E48BB}" srcOrd="1" destOrd="0" presId="urn:microsoft.com/office/officeart/2005/8/layout/vProcess5"/>
    <dgm:cxn modelId="{2BF6FBDC-9DE5-42CB-89D6-9ECE1E3C6953}" type="presOf" srcId="{A0F18B1D-9DEA-49AB-AA12-9E3B83B26F31}" destId="{28DF38DC-3DA6-4C6C-95EB-0ED16EEBEA06}" srcOrd="0" destOrd="0" presId="urn:microsoft.com/office/officeart/2005/8/layout/vProcess5"/>
    <dgm:cxn modelId="{481AE4FF-8B2B-48AB-B061-A373CBF6D891}" srcId="{2566E7B0-9B2F-4BE9-A103-0D72BCCC82F9}" destId="{A0F18B1D-9DEA-49AB-AA12-9E3B83B26F31}" srcOrd="2" destOrd="0" parTransId="{AB999E95-35D6-4F86-B123-DA03A3CB3FCB}" sibTransId="{3400E146-A608-4B37-9058-2960DC324CC1}"/>
    <dgm:cxn modelId="{6250FAF9-77D6-41CE-BBC4-5ABFA6DA8197}" type="presOf" srcId="{8E836E02-2E0E-45C3-B603-CEDDC2A84EC8}" destId="{037F1486-4236-429A-808B-117CE3806E50}" srcOrd="0" destOrd="0" presId="urn:microsoft.com/office/officeart/2005/8/layout/vProcess5"/>
    <dgm:cxn modelId="{D599D4C7-B257-41C5-A098-23868EBC415C}" type="presOf" srcId="{9A6D2866-1765-4B82-B474-49C6EC3234D3}" destId="{E29DDD93-17F7-4A7D-B11C-79B7ED2236A2}" srcOrd="0" destOrd="0" presId="urn:microsoft.com/office/officeart/2005/8/layout/vProcess5"/>
    <dgm:cxn modelId="{6A1A0A88-F46B-4ACC-AD05-66D6BE6915CA}" type="presOf" srcId="{2215A412-3485-44BA-B0B4-9F559D09E290}" destId="{D915E225-C494-4E80-8303-910AD470852E}" srcOrd="0" destOrd="0" presId="urn:microsoft.com/office/officeart/2005/8/layout/vProcess5"/>
    <dgm:cxn modelId="{21C4764E-3B06-44BB-915E-ADF7C3F1D5D1}" type="presOf" srcId="{8E836E02-2E0E-45C3-B603-CEDDC2A84EC8}" destId="{3F515AB8-CB06-4DC9-8E51-921AEF6DD304}" srcOrd="1" destOrd="0" presId="urn:microsoft.com/office/officeart/2005/8/layout/vProcess5"/>
    <dgm:cxn modelId="{81D873CB-37A4-4B45-B163-153E35ED1245}" type="presOf" srcId="{A0F18B1D-9DEA-49AB-AA12-9E3B83B26F31}" destId="{C9175F5D-2708-4727-9E92-6CDE9D4D0794}" srcOrd="1" destOrd="0" presId="urn:microsoft.com/office/officeart/2005/8/layout/vProcess5"/>
    <dgm:cxn modelId="{A46C29AE-0989-4FB5-B199-32E51A281853}" type="presOf" srcId="{262E1F06-0DF2-46C9-8537-F66A2FB4EEB1}" destId="{9E10AABF-02E8-413F-91E4-76383911CB28}" srcOrd="0" destOrd="0" presId="urn:microsoft.com/office/officeart/2005/8/layout/vProcess5"/>
    <dgm:cxn modelId="{ADBCE5D8-355B-416C-894C-AB47C76D1CF1}" type="presOf" srcId="{9A6D2866-1765-4B82-B474-49C6EC3234D3}" destId="{2066729F-7481-4EA6-9DD7-A0862ACAC4EA}" srcOrd="1" destOrd="0" presId="urn:microsoft.com/office/officeart/2005/8/layout/vProcess5"/>
    <dgm:cxn modelId="{AFC1FE89-C66D-4691-AA22-9AD67283DB77}" srcId="{2566E7B0-9B2F-4BE9-A103-0D72BCCC82F9}" destId="{8E836E02-2E0E-45C3-B603-CEDDC2A84EC8}" srcOrd="4" destOrd="0" parTransId="{3C8A05F1-A3F0-46B3-8F0D-4BFC2D3676D0}" sibTransId="{58312B87-FD56-476C-96DA-07FD33277361}"/>
    <dgm:cxn modelId="{24B05A39-5B01-496E-AEC3-9BF171076DBE}" srcId="{2566E7B0-9B2F-4BE9-A103-0D72BCCC82F9}" destId="{9A6D2866-1765-4B82-B474-49C6EC3234D3}" srcOrd="1" destOrd="0" parTransId="{5122ADEE-CC87-444E-BE75-48A7D498B1CB}" sibTransId="{262E1F06-0DF2-46C9-8537-F66A2FB4EEB1}"/>
    <dgm:cxn modelId="{56FF6249-7203-4A38-B261-3012B154A3CA}" type="presOf" srcId="{212D6BD6-BB48-4B85-8FEF-0DFD78C36084}" destId="{C4DD3343-0F90-4FBF-A9A6-2ECCEAFFE38A}" srcOrd="0" destOrd="0" presId="urn:microsoft.com/office/officeart/2005/8/layout/vProcess5"/>
    <dgm:cxn modelId="{F9B97DE0-E67A-47FF-B696-B2903711FA2E}" type="presParOf" srcId="{FDEF5084-3DCF-4D73-8005-B230E948AC4F}" destId="{133AEC09-D20F-490D-AF1B-2F18EC5B3EA5}" srcOrd="0" destOrd="0" presId="urn:microsoft.com/office/officeart/2005/8/layout/vProcess5"/>
    <dgm:cxn modelId="{4C5385A8-B043-4780-9585-2194296778E0}" type="presParOf" srcId="{FDEF5084-3DCF-4D73-8005-B230E948AC4F}" destId="{D915E225-C494-4E80-8303-910AD470852E}" srcOrd="1" destOrd="0" presId="urn:microsoft.com/office/officeart/2005/8/layout/vProcess5"/>
    <dgm:cxn modelId="{76BF516B-2382-4674-B0E7-BF180851433D}" type="presParOf" srcId="{FDEF5084-3DCF-4D73-8005-B230E948AC4F}" destId="{E29DDD93-17F7-4A7D-B11C-79B7ED2236A2}" srcOrd="2" destOrd="0" presId="urn:microsoft.com/office/officeart/2005/8/layout/vProcess5"/>
    <dgm:cxn modelId="{3C97D4A4-EC59-4285-ADEE-933115C3D931}" type="presParOf" srcId="{FDEF5084-3DCF-4D73-8005-B230E948AC4F}" destId="{28DF38DC-3DA6-4C6C-95EB-0ED16EEBEA06}" srcOrd="3" destOrd="0" presId="urn:microsoft.com/office/officeart/2005/8/layout/vProcess5"/>
    <dgm:cxn modelId="{15E930CE-B5BE-491E-B515-0E81A6618EB0}" type="presParOf" srcId="{FDEF5084-3DCF-4D73-8005-B230E948AC4F}" destId="{CB310A21-589B-4301-9C49-6353AEF4AF83}" srcOrd="4" destOrd="0" presId="urn:microsoft.com/office/officeart/2005/8/layout/vProcess5"/>
    <dgm:cxn modelId="{CB9DD18E-9AD0-42EF-B3CF-A93C50375693}" type="presParOf" srcId="{FDEF5084-3DCF-4D73-8005-B230E948AC4F}" destId="{037F1486-4236-429A-808B-117CE3806E50}" srcOrd="5" destOrd="0" presId="urn:microsoft.com/office/officeart/2005/8/layout/vProcess5"/>
    <dgm:cxn modelId="{8925AABE-F99F-4784-B710-1090060AAB6E}" type="presParOf" srcId="{FDEF5084-3DCF-4D73-8005-B230E948AC4F}" destId="{C4DD3343-0F90-4FBF-A9A6-2ECCEAFFE38A}" srcOrd="6" destOrd="0" presId="urn:microsoft.com/office/officeart/2005/8/layout/vProcess5"/>
    <dgm:cxn modelId="{89ABF9A9-9D19-41FB-87E3-3BD4887C14E5}" type="presParOf" srcId="{FDEF5084-3DCF-4D73-8005-B230E948AC4F}" destId="{9E10AABF-02E8-413F-91E4-76383911CB28}" srcOrd="7" destOrd="0" presId="urn:microsoft.com/office/officeart/2005/8/layout/vProcess5"/>
    <dgm:cxn modelId="{B2E972D5-6B31-4624-8717-685FD3393B45}" type="presParOf" srcId="{FDEF5084-3DCF-4D73-8005-B230E948AC4F}" destId="{13AC906C-4133-46D7-AF66-CDD536E4FC1A}" srcOrd="8" destOrd="0" presId="urn:microsoft.com/office/officeart/2005/8/layout/vProcess5"/>
    <dgm:cxn modelId="{F67CA56E-91D7-406C-B304-8F886E34AF96}" type="presParOf" srcId="{FDEF5084-3DCF-4D73-8005-B230E948AC4F}" destId="{D5CAD5EB-A3B8-4C2F-B397-AE40CE28251E}" srcOrd="9" destOrd="0" presId="urn:microsoft.com/office/officeart/2005/8/layout/vProcess5"/>
    <dgm:cxn modelId="{B6AD939F-700A-4F26-9192-E82CE20B9EFD}" type="presParOf" srcId="{FDEF5084-3DCF-4D73-8005-B230E948AC4F}" destId="{D8FB6369-44B2-4531-AF26-EBD63410D4CE}" srcOrd="10" destOrd="0" presId="urn:microsoft.com/office/officeart/2005/8/layout/vProcess5"/>
    <dgm:cxn modelId="{CD9F6FC0-E48B-4BED-BB93-60CBE40AFC40}" type="presParOf" srcId="{FDEF5084-3DCF-4D73-8005-B230E948AC4F}" destId="{2066729F-7481-4EA6-9DD7-A0862ACAC4EA}" srcOrd="11" destOrd="0" presId="urn:microsoft.com/office/officeart/2005/8/layout/vProcess5"/>
    <dgm:cxn modelId="{191F73D6-7D9C-4A47-91C7-5070042FE0E3}" type="presParOf" srcId="{FDEF5084-3DCF-4D73-8005-B230E948AC4F}" destId="{C9175F5D-2708-4727-9E92-6CDE9D4D0794}" srcOrd="12" destOrd="0" presId="urn:microsoft.com/office/officeart/2005/8/layout/vProcess5"/>
    <dgm:cxn modelId="{06640E53-4A93-4332-A27F-FF9A26BB4D8C}" type="presParOf" srcId="{FDEF5084-3DCF-4D73-8005-B230E948AC4F}" destId="{355F7499-7016-4D72-BC41-6B1F413E48BB}" srcOrd="13" destOrd="0" presId="urn:microsoft.com/office/officeart/2005/8/layout/vProcess5"/>
    <dgm:cxn modelId="{26CE2574-9752-45FB-A087-D1B196B040D5}" type="presParOf" srcId="{FDEF5084-3DCF-4D73-8005-B230E948AC4F}" destId="{3F515AB8-CB06-4DC9-8E51-921AEF6DD304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15E225-C494-4E80-8303-910AD470852E}">
      <dsp:nvSpPr>
        <dsp:cNvPr id="0" name=""/>
        <dsp:cNvSpPr/>
      </dsp:nvSpPr>
      <dsp:spPr>
        <a:xfrm>
          <a:off x="0" y="0"/>
          <a:ext cx="1815541" cy="6771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Requirements Midterm</a:t>
          </a:r>
          <a:endParaRPr lang="en-US" sz="1200" kern="1200" dirty="0"/>
        </a:p>
      </dsp:txBody>
      <dsp:txXfrm>
        <a:off x="19834" y="19834"/>
        <a:ext cx="1005582" cy="637510"/>
      </dsp:txXfrm>
    </dsp:sp>
    <dsp:sp modelId="{E29DDD93-17F7-4A7D-B11C-79B7ED2236A2}">
      <dsp:nvSpPr>
        <dsp:cNvPr id="0" name=""/>
        <dsp:cNvSpPr/>
      </dsp:nvSpPr>
      <dsp:spPr>
        <a:xfrm>
          <a:off x="135576" y="771231"/>
          <a:ext cx="1815541" cy="6771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Design      Midterm</a:t>
          </a:r>
          <a:endParaRPr lang="en-US" sz="1200" kern="1200" dirty="0"/>
        </a:p>
      </dsp:txBody>
      <dsp:txXfrm>
        <a:off x="155410" y="791065"/>
        <a:ext cx="1200130" cy="637510"/>
      </dsp:txXfrm>
    </dsp:sp>
    <dsp:sp modelId="{28DF38DC-3DA6-4C6C-95EB-0ED16EEBEA06}">
      <dsp:nvSpPr>
        <dsp:cNvPr id="0" name=""/>
        <dsp:cNvSpPr/>
      </dsp:nvSpPr>
      <dsp:spPr>
        <a:xfrm>
          <a:off x="271152" y="1542463"/>
          <a:ext cx="1815541" cy="6771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Implementation Midterm</a:t>
          </a:r>
          <a:endParaRPr lang="en-US" sz="1200" kern="1200" dirty="0"/>
        </a:p>
      </dsp:txBody>
      <dsp:txXfrm>
        <a:off x="290986" y="1562297"/>
        <a:ext cx="1200130" cy="637510"/>
      </dsp:txXfrm>
    </dsp:sp>
    <dsp:sp modelId="{CB310A21-589B-4301-9C49-6353AEF4AF83}">
      <dsp:nvSpPr>
        <dsp:cNvPr id="0" name=""/>
        <dsp:cNvSpPr/>
      </dsp:nvSpPr>
      <dsp:spPr>
        <a:xfrm>
          <a:off x="406728" y="2313694"/>
          <a:ext cx="1815541" cy="6771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Validation Midterm</a:t>
          </a:r>
        </a:p>
      </dsp:txBody>
      <dsp:txXfrm>
        <a:off x="426562" y="2333528"/>
        <a:ext cx="1200130" cy="637510"/>
      </dsp:txXfrm>
    </dsp:sp>
    <dsp:sp modelId="{037F1486-4236-429A-808B-117CE3806E50}">
      <dsp:nvSpPr>
        <dsp:cNvPr id="0" name=""/>
        <dsp:cNvSpPr/>
      </dsp:nvSpPr>
      <dsp:spPr>
        <a:xfrm>
          <a:off x="542304" y="3084926"/>
          <a:ext cx="1815541" cy="6771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Deployment Midterm</a:t>
          </a:r>
        </a:p>
      </dsp:txBody>
      <dsp:txXfrm>
        <a:off x="562138" y="3104760"/>
        <a:ext cx="1200130" cy="637510"/>
      </dsp:txXfrm>
    </dsp:sp>
    <dsp:sp modelId="{C4DD3343-0F90-4FBF-A9A6-2ECCEAFFE38A}">
      <dsp:nvSpPr>
        <dsp:cNvPr id="0" name=""/>
        <dsp:cNvSpPr/>
      </dsp:nvSpPr>
      <dsp:spPr>
        <a:xfrm>
          <a:off x="1375375" y="494716"/>
          <a:ext cx="440166" cy="44016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1474412" y="494716"/>
        <a:ext cx="242092" cy="331225"/>
      </dsp:txXfrm>
    </dsp:sp>
    <dsp:sp modelId="{9E10AABF-02E8-413F-91E4-76383911CB28}">
      <dsp:nvSpPr>
        <dsp:cNvPr id="0" name=""/>
        <dsp:cNvSpPr/>
      </dsp:nvSpPr>
      <dsp:spPr>
        <a:xfrm>
          <a:off x="1510951" y="1265948"/>
          <a:ext cx="440166" cy="44016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1609988" y="1265948"/>
        <a:ext cx="242092" cy="331225"/>
      </dsp:txXfrm>
    </dsp:sp>
    <dsp:sp modelId="{13AC906C-4133-46D7-AF66-CDD536E4FC1A}">
      <dsp:nvSpPr>
        <dsp:cNvPr id="0" name=""/>
        <dsp:cNvSpPr/>
      </dsp:nvSpPr>
      <dsp:spPr>
        <a:xfrm>
          <a:off x="1646527" y="2025893"/>
          <a:ext cx="440166" cy="44016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1745564" y="2025893"/>
        <a:ext cx="242092" cy="331225"/>
      </dsp:txXfrm>
    </dsp:sp>
    <dsp:sp modelId="{D5CAD5EB-A3B8-4C2F-B397-AE40CE28251E}">
      <dsp:nvSpPr>
        <dsp:cNvPr id="0" name=""/>
        <dsp:cNvSpPr/>
      </dsp:nvSpPr>
      <dsp:spPr>
        <a:xfrm>
          <a:off x="1782103" y="2804649"/>
          <a:ext cx="440166" cy="44016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1881140" y="2804649"/>
        <a:ext cx="242092" cy="3312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15E225-C494-4E80-8303-910AD470852E}">
      <dsp:nvSpPr>
        <dsp:cNvPr id="0" name=""/>
        <dsp:cNvSpPr/>
      </dsp:nvSpPr>
      <dsp:spPr>
        <a:xfrm>
          <a:off x="0" y="0"/>
          <a:ext cx="2628595" cy="7978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Requirements</a:t>
          </a:r>
          <a:endParaRPr lang="en-US" sz="2000" kern="1200" dirty="0"/>
        </a:p>
      </dsp:txBody>
      <dsp:txXfrm>
        <a:off x="23369" y="23369"/>
        <a:ext cx="1674269" cy="751141"/>
      </dsp:txXfrm>
    </dsp:sp>
    <dsp:sp modelId="{E29DDD93-17F7-4A7D-B11C-79B7ED2236A2}">
      <dsp:nvSpPr>
        <dsp:cNvPr id="0" name=""/>
        <dsp:cNvSpPr/>
      </dsp:nvSpPr>
      <dsp:spPr>
        <a:xfrm>
          <a:off x="196291" y="908695"/>
          <a:ext cx="2628595" cy="7978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Design</a:t>
          </a:r>
          <a:endParaRPr lang="en-US" sz="2000" kern="1200" dirty="0"/>
        </a:p>
      </dsp:txBody>
      <dsp:txXfrm>
        <a:off x="219660" y="932064"/>
        <a:ext cx="1866944" cy="751141"/>
      </dsp:txXfrm>
    </dsp:sp>
    <dsp:sp modelId="{28DF38DC-3DA6-4C6C-95EB-0ED16EEBEA06}">
      <dsp:nvSpPr>
        <dsp:cNvPr id="0" name=""/>
        <dsp:cNvSpPr/>
      </dsp:nvSpPr>
      <dsp:spPr>
        <a:xfrm>
          <a:off x="392582" y="1817391"/>
          <a:ext cx="2628595" cy="7978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Implementation</a:t>
          </a:r>
          <a:endParaRPr lang="en-US" sz="2000" kern="1200" dirty="0"/>
        </a:p>
      </dsp:txBody>
      <dsp:txXfrm>
        <a:off x="415951" y="1840760"/>
        <a:ext cx="1866944" cy="751141"/>
      </dsp:txXfrm>
    </dsp:sp>
    <dsp:sp modelId="{CB310A21-589B-4301-9C49-6353AEF4AF83}">
      <dsp:nvSpPr>
        <dsp:cNvPr id="0" name=""/>
        <dsp:cNvSpPr/>
      </dsp:nvSpPr>
      <dsp:spPr>
        <a:xfrm>
          <a:off x="588873" y="2726087"/>
          <a:ext cx="2628595" cy="7978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Validation</a:t>
          </a:r>
        </a:p>
      </dsp:txBody>
      <dsp:txXfrm>
        <a:off x="612242" y="2749456"/>
        <a:ext cx="1866944" cy="751141"/>
      </dsp:txXfrm>
    </dsp:sp>
    <dsp:sp modelId="{037F1486-4236-429A-808B-117CE3806E50}">
      <dsp:nvSpPr>
        <dsp:cNvPr id="0" name=""/>
        <dsp:cNvSpPr/>
      </dsp:nvSpPr>
      <dsp:spPr>
        <a:xfrm>
          <a:off x="785164" y="3634783"/>
          <a:ext cx="2628595" cy="7978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Deployment</a:t>
          </a:r>
        </a:p>
      </dsp:txBody>
      <dsp:txXfrm>
        <a:off x="808533" y="3658152"/>
        <a:ext cx="1866944" cy="751141"/>
      </dsp:txXfrm>
    </dsp:sp>
    <dsp:sp modelId="{C4DD3343-0F90-4FBF-A9A6-2ECCEAFFE38A}">
      <dsp:nvSpPr>
        <dsp:cNvPr id="0" name=""/>
        <dsp:cNvSpPr/>
      </dsp:nvSpPr>
      <dsp:spPr>
        <a:xfrm>
          <a:off x="2109973" y="582895"/>
          <a:ext cx="518621" cy="51862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2226663" y="582895"/>
        <a:ext cx="285241" cy="390262"/>
      </dsp:txXfrm>
    </dsp:sp>
    <dsp:sp modelId="{9E10AABF-02E8-413F-91E4-76383911CB28}">
      <dsp:nvSpPr>
        <dsp:cNvPr id="0" name=""/>
        <dsp:cNvSpPr/>
      </dsp:nvSpPr>
      <dsp:spPr>
        <a:xfrm>
          <a:off x="2306264" y="1491591"/>
          <a:ext cx="518621" cy="51862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2422954" y="1491591"/>
        <a:ext cx="285241" cy="390262"/>
      </dsp:txXfrm>
    </dsp:sp>
    <dsp:sp modelId="{13AC906C-4133-46D7-AF66-CDD536E4FC1A}">
      <dsp:nvSpPr>
        <dsp:cNvPr id="0" name=""/>
        <dsp:cNvSpPr/>
      </dsp:nvSpPr>
      <dsp:spPr>
        <a:xfrm>
          <a:off x="2502556" y="2386989"/>
          <a:ext cx="518621" cy="51862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2619246" y="2386989"/>
        <a:ext cx="285241" cy="390262"/>
      </dsp:txXfrm>
    </dsp:sp>
    <dsp:sp modelId="{D5CAD5EB-A3B8-4C2F-B397-AE40CE28251E}">
      <dsp:nvSpPr>
        <dsp:cNvPr id="0" name=""/>
        <dsp:cNvSpPr/>
      </dsp:nvSpPr>
      <dsp:spPr>
        <a:xfrm>
          <a:off x="2698847" y="3304550"/>
          <a:ext cx="518621" cy="51862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2815537" y="3304550"/>
        <a:ext cx="285241" cy="3902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15E225-C494-4E80-8303-910AD470852E}">
      <dsp:nvSpPr>
        <dsp:cNvPr id="0" name=""/>
        <dsp:cNvSpPr/>
      </dsp:nvSpPr>
      <dsp:spPr>
        <a:xfrm>
          <a:off x="0" y="0"/>
          <a:ext cx="1815541" cy="677178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Requirements Midterm</a:t>
          </a:r>
          <a:endParaRPr lang="en-US" sz="1200" kern="1200" dirty="0"/>
        </a:p>
      </dsp:txBody>
      <dsp:txXfrm>
        <a:off x="19834" y="19834"/>
        <a:ext cx="1005582" cy="637510"/>
      </dsp:txXfrm>
    </dsp:sp>
    <dsp:sp modelId="{E29DDD93-17F7-4A7D-B11C-79B7ED2236A2}">
      <dsp:nvSpPr>
        <dsp:cNvPr id="0" name=""/>
        <dsp:cNvSpPr/>
      </dsp:nvSpPr>
      <dsp:spPr>
        <a:xfrm>
          <a:off x="135576" y="771231"/>
          <a:ext cx="1815541" cy="677178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Design      Midterm</a:t>
          </a:r>
          <a:endParaRPr lang="en-US" sz="1200" kern="1200" dirty="0"/>
        </a:p>
      </dsp:txBody>
      <dsp:txXfrm>
        <a:off x="155410" y="791065"/>
        <a:ext cx="1200130" cy="637510"/>
      </dsp:txXfrm>
    </dsp:sp>
    <dsp:sp modelId="{28DF38DC-3DA6-4C6C-95EB-0ED16EEBEA06}">
      <dsp:nvSpPr>
        <dsp:cNvPr id="0" name=""/>
        <dsp:cNvSpPr/>
      </dsp:nvSpPr>
      <dsp:spPr>
        <a:xfrm>
          <a:off x="271152" y="1542463"/>
          <a:ext cx="1815541" cy="677178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Implementation Midterm</a:t>
          </a:r>
          <a:endParaRPr lang="en-US" sz="1200" kern="1200" dirty="0"/>
        </a:p>
      </dsp:txBody>
      <dsp:txXfrm>
        <a:off x="290986" y="1562297"/>
        <a:ext cx="1200130" cy="637510"/>
      </dsp:txXfrm>
    </dsp:sp>
    <dsp:sp modelId="{CB310A21-589B-4301-9C49-6353AEF4AF83}">
      <dsp:nvSpPr>
        <dsp:cNvPr id="0" name=""/>
        <dsp:cNvSpPr/>
      </dsp:nvSpPr>
      <dsp:spPr>
        <a:xfrm>
          <a:off x="406728" y="2313694"/>
          <a:ext cx="1815541" cy="677178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Validation Midterm</a:t>
          </a:r>
        </a:p>
      </dsp:txBody>
      <dsp:txXfrm>
        <a:off x="426562" y="2333528"/>
        <a:ext cx="1200130" cy="637510"/>
      </dsp:txXfrm>
    </dsp:sp>
    <dsp:sp modelId="{037F1486-4236-429A-808B-117CE3806E50}">
      <dsp:nvSpPr>
        <dsp:cNvPr id="0" name=""/>
        <dsp:cNvSpPr/>
      </dsp:nvSpPr>
      <dsp:spPr>
        <a:xfrm>
          <a:off x="542304" y="3084926"/>
          <a:ext cx="1815541" cy="677178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Deployment Midterm</a:t>
          </a:r>
        </a:p>
      </dsp:txBody>
      <dsp:txXfrm>
        <a:off x="562138" y="3104760"/>
        <a:ext cx="1200130" cy="637510"/>
      </dsp:txXfrm>
    </dsp:sp>
    <dsp:sp modelId="{C4DD3343-0F90-4FBF-A9A6-2ECCEAFFE38A}">
      <dsp:nvSpPr>
        <dsp:cNvPr id="0" name=""/>
        <dsp:cNvSpPr/>
      </dsp:nvSpPr>
      <dsp:spPr>
        <a:xfrm>
          <a:off x="1375375" y="494716"/>
          <a:ext cx="440166" cy="44016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1474412" y="494716"/>
        <a:ext cx="242092" cy="331225"/>
      </dsp:txXfrm>
    </dsp:sp>
    <dsp:sp modelId="{9E10AABF-02E8-413F-91E4-76383911CB28}">
      <dsp:nvSpPr>
        <dsp:cNvPr id="0" name=""/>
        <dsp:cNvSpPr/>
      </dsp:nvSpPr>
      <dsp:spPr>
        <a:xfrm>
          <a:off x="1510951" y="1265948"/>
          <a:ext cx="440166" cy="44016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1609988" y="1265948"/>
        <a:ext cx="242092" cy="331225"/>
      </dsp:txXfrm>
    </dsp:sp>
    <dsp:sp modelId="{13AC906C-4133-46D7-AF66-CDD536E4FC1A}">
      <dsp:nvSpPr>
        <dsp:cNvPr id="0" name=""/>
        <dsp:cNvSpPr/>
      </dsp:nvSpPr>
      <dsp:spPr>
        <a:xfrm>
          <a:off x="1646527" y="2025893"/>
          <a:ext cx="440166" cy="44016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1745564" y="2025893"/>
        <a:ext cx="242092" cy="331225"/>
      </dsp:txXfrm>
    </dsp:sp>
    <dsp:sp modelId="{D5CAD5EB-A3B8-4C2F-B397-AE40CE28251E}">
      <dsp:nvSpPr>
        <dsp:cNvPr id="0" name=""/>
        <dsp:cNvSpPr/>
      </dsp:nvSpPr>
      <dsp:spPr>
        <a:xfrm>
          <a:off x="1782103" y="2804649"/>
          <a:ext cx="440166" cy="44016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1881140" y="2804649"/>
        <a:ext cx="242092" cy="3312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15E225-C494-4E80-8303-910AD470852E}">
      <dsp:nvSpPr>
        <dsp:cNvPr id="0" name=""/>
        <dsp:cNvSpPr/>
      </dsp:nvSpPr>
      <dsp:spPr>
        <a:xfrm>
          <a:off x="0" y="0"/>
          <a:ext cx="2628595" cy="797879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Requirements</a:t>
          </a:r>
          <a:endParaRPr lang="en-US" sz="2000" kern="1200" dirty="0"/>
        </a:p>
      </dsp:txBody>
      <dsp:txXfrm>
        <a:off x="23369" y="23369"/>
        <a:ext cx="1674269" cy="751141"/>
      </dsp:txXfrm>
    </dsp:sp>
    <dsp:sp modelId="{E29DDD93-17F7-4A7D-B11C-79B7ED2236A2}">
      <dsp:nvSpPr>
        <dsp:cNvPr id="0" name=""/>
        <dsp:cNvSpPr/>
      </dsp:nvSpPr>
      <dsp:spPr>
        <a:xfrm>
          <a:off x="196291" y="908695"/>
          <a:ext cx="2628595" cy="7978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Design</a:t>
          </a:r>
          <a:endParaRPr lang="en-US" sz="2000" kern="1200" dirty="0"/>
        </a:p>
      </dsp:txBody>
      <dsp:txXfrm>
        <a:off x="219660" y="932064"/>
        <a:ext cx="1866944" cy="751141"/>
      </dsp:txXfrm>
    </dsp:sp>
    <dsp:sp modelId="{28DF38DC-3DA6-4C6C-95EB-0ED16EEBEA06}">
      <dsp:nvSpPr>
        <dsp:cNvPr id="0" name=""/>
        <dsp:cNvSpPr/>
      </dsp:nvSpPr>
      <dsp:spPr>
        <a:xfrm>
          <a:off x="392582" y="1817391"/>
          <a:ext cx="2628595" cy="7978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Implementation</a:t>
          </a:r>
          <a:endParaRPr lang="en-US" sz="2000" kern="1200" dirty="0"/>
        </a:p>
      </dsp:txBody>
      <dsp:txXfrm>
        <a:off x="415951" y="1840760"/>
        <a:ext cx="1866944" cy="751141"/>
      </dsp:txXfrm>
    </dsp:sp>
    <dsp:sp modelId="{CB310A21-589B-4301-9C49-6353AEF4AF83}">
      <dsp:nvSpPr>
        <dsp:cNvPr id="0" name=""/>
        <dsp:cNvSpPr/>
      </dsp:nvSpPr>
      <dsp:spPr>
        <a:xfrm>
          <a:off x="588873" y="2726087"/>
          <a:ext cx="2628595" cy="7978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Validation</a:t>
          </a:r>
        </a:p>
      </dsp:txBody>
      <dsp:txXfrm>
        <a:off x="612242" y="2749456"/>
        <a:ext cx="1866944" cy="751141"/>
      </dsp:txXfrm>
    </dsp:sp>
    <dsp:sp modelId="{037F1486-4236-429A-808B-117CE3806E50}">
      <dsp:nvSpPr>
        <dsp:cNvPr id="0" name=""/>
        <dsp:cNvSpPr/>
      </dsp:nvSpPr>
      <dsp:spPr>
        <a:xfrm>
          <a:off x="785164" y="3634783"/>
          <a:ext cx="2628595" cy="7978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Deployment</a:t>
          </a:r>
        </a:p>
      </dsp:txBody>
      <dsp:txXfrm>
        <a:off x="808533" y="3658152"/>
        <a:ext cx="1866944" cy="751141"/>
      </dsp:txXfrm>
    </dsp:sp>
    <dsp:sp modelId="{C4DD3343-0F90-4FBF-A9A6-2ECCEAFFE38A}">
      <dsp:nvSpPr>
        <dsp:cNvPr id="0" name=""/>
        <dsp:cNvSpPr/>
      </dsp:nvSpPr>
      <dsp:spPr>
        <a:xfrm>
          <a:off x="2109973" y="582895"/>
          <a:ext cx="518621" cy="51862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2226663" y="582895"/>
        <a:ext cx="285241" cy="390262"/>
      </dsp:txXfrm>
    </dsp:sp>
    <dsp:sp modelId="{9E10AABF-02E8-413F-91E4-76383911CB28}">
      <dsp:nvSpPr>
        <dsp:cNvPr id="0" name=""/>
        <dsp:cNvSpPr/>
      </dsp:nvSpPr>
      <dsp:spPr>
        <a:xfrm>
          <a:off x="2306264" y="1491591"/>
          <a:ext cx="518621" cy="51862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2422954" y="1491591"/>
        <a:ext cx="285241" cy="390262"/>
      </dsp:txXfrm>
    </dsp:sp>
    <dsp:sp modelId="{13AC906C-4133-46D7-AF66-CDD536E4FC1A}">
      <dsp:nvSpPr>
        <dsp:cNvPr id="0" name=""/>
        <dsp:cNvSpPr/>
      </dsp:nvSpPr>
      <dsp:spPr>
        <a:xfrm>
          <a:off x="2502556" y="2386989"/>
          <a:ext cx="518621" cy="51862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2619246" y="2386989"/>
        <a:ext cx="285241" cy="390262"/>
      </dsp:txXfrm>
    </dsp:sp>
    <dsp:sp modelId="{D5CAD5EB-A3B8-4C2F-B397-AE40CE28251E}">
      <dsp:nvSpPr>
        <dsp:cNvPr id="0" name=""/>
        <dsp:cNvSpPr/>
      </dsp:nvSpPr>
      <dsp:spPr>
        <a:xfrm>
          <a:off x="2698847" y="3304550"/>
          <a:ext cx="518621" cy="51862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2815537" y="3304550"/>
        <a:ext cx="285241" cy="3902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15E225-C494-4E80-8303-910AD470852E}">
      <dsp:nvSpPr>
        <dsp:cNvPr id="0" name=""/>
        <dsp:cNvSpPr/>
      </dsp:nvSpPr>
      <dsp:spPr>
        <a:xfrm>
          <a:off x="0" y="0"/>
          <a:ext cx="1815541" cy="677178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Requirements Midterm</a:t>
          </a:r>
          <a:endParaRPr lang="en-US" sz="1200" kern="1200" dirty="0"/>
        </a:p>
      </dsp:txBody>
      <dsp:txXfrm>
        <a:off x="19834" y="19834"/>
        <a:ext cx="1005582" cy="637510"/>
      </dsp:txXfrm>
    </dsp:sp>
    <dsp:sp modelId="{E29DDD93-17F7-4A7D-B11C-79B7ED2236A2}">
      <dsp:nvSpPr>
        <dsp:cNvPr id="0" name=""/>
        <dsp:cNvSpPr/>
      </dsp:nvSpPr>
      <dsp:spPr>
        <a:xfrm>
          <a:off x="135576" y="771231"/>
          <a:ext cx="1815541" cy="677178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Design      Midterm</a:t>
          </a:r>
          <a:endParaRPr lang="en-US" sz="1200" kern="1200" dirty="0"/>
        </a:p>
      </dsp:txBody>
      <dsp:txXfrm>
        <a:off x="155410" y="791065"/>
        <a:ext cx="1200130" cy="637510"/>
      </dsp:txXfrm>
    </dsp:sp>
    <dsp:sp modelId="{28DF38DC-3DA6-4C6C-95EB-0ED16EEBEA06}">
      <dsp:nvSpPr>
        <dsp:cNvPr id="0" name=""/>
        <dsp:cNvSpPr/>
      </dsp:nvSpPr>
      <dsp:spPr>
        <a:xfrm>
          <a:off x="271152" y="1542463"/>
          <a:ext cx="1815541" cy="677178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Implementation Midterm</a:t>
          </a:r>
          <a:endParaRPr lang="en-US" sz="1200" kern="1200" dirty="0"/>
        </a:p>
      </dsp:txBody>
      <dsp:txXfrm>
        <a:off x="290986" y="1562297"/>
        <a:ext cx="1200130" cy="637510"/>
      </dsp:txXfrm>
    </dsp:sp>
    <dsp:sp modelId="{CB310A21-589B-4301-9C49-6353AEF4AF83}">
      <dsp:nvSpPr>
        <dsp:cNvPr id="0" name=""/>
        <dsp:cNvSpPr/>
      </dsp:nvSpPr>
      <dsp:spPr>
        <a:xfrm>
          <a:off x="406728" y="2313694"/>
          <a:ext cx="1815541" cy="677178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Validation Midterm</a:t>
          </a:r>
        </a:p>
      </dsp:txBody>
      <dsp:txXfrm>
        <a:off x="426562" y="2333528"/>
        <a:ext cx="1200130" cy="637510"/>
      </dsp:txXfrm>
    </dsp:sp>
    <dsp:sp modelId="{037F1486-4236-429A-808B-117CE3806E50}">
      <dsp:nvSpPr>
        <dsp:cNvPr id="0" name=""/>
        <dsp:cNvSpPr/>
      </dsp:nvSpPr>
      <dsp:spPr>
        <a:xfrm>
          <a:off x="542304" y="3084926"/>
          <a:ext cx="1815541" cy="677178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Deployment Midterm</a:t>
          </a:r>
        </a:p>
      </dsp:txBody>
      <dsp:txXfrm>
        <a:off x="562138" y="3104760"/>
        <a:ext cx="1200130" cy="637510"/>
      </dsp:txXfrm>
    </dsp:sp>
    <dsp:sp modelId="{C4DD3343-0F90-4FBF-A9A6-2ECCEAFFE38A}">
      <dsp:nvSpPr>
        <dsp:cNvPr id="0" name=""/>
        <dsp:cNvSpPr/>
      </dsp:nvSpPr>
      <dsp:spPr>
        <a:xfrm>
          <a:off x="1375375" y="494716"/>
          <a:ext cx="440166" cy="44016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1474412" y="494716"/>
        <a:ext cx="242092" cy="331225"/>
      </dsp:txXfrm>
    </dsp:sp>
    <dsp:sp modelId="{9E10AABF-02E8-413F-91E4-76383911CB28}">
      <dsp:nvSpPr>
        <dsp:cNvPr id="0" name=""/>
        <dsp:cNvSpPr/>
      </dsp:nvSpPr>
      <dsp:spPr>
        <a:xfrm>
          <a:off x="1510951" y="1265948"/>
          <a:ext cx="440166" cy="44016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1609988" y="1265948"/>
        <a:ext cx="242092" cy="331225"/>
      </dsp:txXfrm>
    </dsp:sp>
    <dsp:sp modelId="{13AC906C-4133-46D7-AF66-CDD536E4FC1A}">
      <dsp:nvSpPr>
        <dsp:cNvPr id="0" name=""/>
        <dsp:cNvSpPr/>
      </dsp:nvSpPr>
      <dsp:spPr>
        <a:xfrm>
          <a:off x="1646527" y="2025893"/>
          <a:ext cx="440166" cy="44016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1745564" y="2025893"/>
        <a:ext cx="242092" cy="331225"/>
      </dsp:txXfrm>
    </dsp:sp>
    <dsp:sp modelId="{D5CAD5EB-A3B8-4C2F-B397-AE40CE28251E}">
      <dsp:nvSpPr>
        <dsp:cNvPr id="0" name=""/>
        <dsp:cNvSpPr/>
      </dsp:nvSpPr>
      <dsp:spPr>
        <a:xfrm>
          <a:off x="1782103" y="2804649"/>
          <a:ext cx="440166" cy="44016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1881140" y="2804649"/>
        <a:ext cx="242092" cy="33122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15E225-C494-4E80-8303-910AD470852E}">
      <dsp:nvSpPr>
        <dsp:cNvPr id="0" name=""/>
        <dsp:cNvSpPr/>
      </dsp:nvSpPr>
      <dsp:spPr>
        <a:xfrm>
          <a:off x="0" y="0"/>
          <a:ext cx="2628595" cy="797879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Requirements</a:t>
          </a:r>
          <a:endParaRPr lang="en-US" sz="2000" kern="1200" dirty="0"/>
        </a:p>
      </dsp:txBody>
      <dsp:txXfrm>
        <a:off x="23369" y="23369"/>
        <a:ext cx="1674269" cy="751141"/>
      </dsp:txXfrm>
    </dsp:sp>
    <dsp:sp modelId="{E29DDD93-17F7-4A7D-B11C-79B7ED2236A2}">
      <dsp:nvSpPr>
        <dsp:cNvPr id="0" name=""/>
        <dsp:cNvSpPr/>
      </dsp:nvSpPr>
      <dsp:spPr>
        <a:xfrm>
          <a:off x="196291" y="908695"/>
          <a:ext cx="2628595" cy="797879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Design</a:t>
          </a:r>
          <a:endParaRPr lang="en-US" sz="2000" kern="1200" dirty="0"/>
        </a:p>
      </dsp:txBody>
      <dsp:txXfrm>
        <a:off x="219660" y="932064"/>
        <a:ext cx="1866944" cy="751141"/>
      </dsp:txXfrm>
    </dsp:sp>
    <dsp:sp modelId="{28DF38DC-3DA6-4C6C-95EB-0ED16EEBEA06}">
      <dsp:nvSpPr>
        <dsp:cNvPr id="0" name=""/>
        <dsp:cNvSpPr/>
      </dsp:nvSpPr>
      <dsp:spPr>
        <a:xfrm>
          <a:off x="392582" y="1817391"/>
          <a:ext cx="2628595" cy="7978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Implementation</a:t>
          </a:r>
          <a:endParaRPr lang="en-US" sz="2000" kern="1200" dirty="0"/>
        </a:p>
      </dsp:txBody>
      <dsp:txXfrm>
        <a:off x="415951" y="1840760"/>
        <a:ext cx="1866944" cy="751141"/>
      </dsp:txXfrm>
    </dsp:sp>
    <dsp:sp modelId="{CB310A21-589B-4301-9C49-6353AEF4AF83}">
      <dsp:nvSpPr>
        <dsp:cNvPr id="0" name=""/>
        <dsp:cNvSpPr/>
      </dsp:nvSpPr>
      <dsp:spPr>
        <a:xfrm>
          <a:off x="588873" y="2726087"/>
          <a:ext cx="2628595" cy="7978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Validation</a:t>
          </a:r>
        </a:p>
      </dsp:txBody>
      <dsp:txXfrm>
        <a:off x="612242" y="2749456"/>
        <a:ext cx="1866944" cy="751141"/>
      </dsp:txXfrm>
    </dsp:sp>
    <dsp:sp modelId="{037F1486-4236-429A-808B-117CE3806E50}">
      <dsp:nvSpPr>
        <dsp:cNvPr id="0" name=""/>
        <dsp:cNvSpPr/>
      </dsp:nvSpPr>
      <dsp:spPr>
        <a:xfrm>
          <a:off x="785164" y="3634783"/>
          <a:ext cx="2628595" cy="7978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Deployment</a:t>
          </a:r>
        </a:p>
      </dsp:txBody>
      <dsp:txXfrm>
        <a:off x="808533" y="3658152"/>
        <a:ext cx="1866944" cy="751141"/>
      </dsp:txXfrm>
    </dsp:sp>
    <dsp:sp modelId="{C4DD3343-0F90-4FBF-A9A6-2ECCEAFFE38A}">
      <dsp:nvSpPr>
        <dsp:cNvPr id="0" name=""/>
        <dsp:cNvSpPr/>
      </dsp:nvSpPr>
      <dsp:spPr>
        <a:xfrm>
          <a:off x="2109973" y="582895"/>
          <a:ext cx="518621" cy="51862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2226663" y="582895"/>
        <a:ext cx="285241" cy="390262"/>
      </dsp:txXfrm>
    </dsp:sp>
    <dsp:sp modelId="{9E10AABF-02E8-413F-91E4-76383911CB28}">
      <dsp:nvSpPr>
        <dsp:cNvPr id="0" name=""/>
        <dsp:cNvSpPr/>
      </dsp:nvSpPr>
      <dsp:spPr>
        <a:xfrm>
          <a:off x="2306264" y="1491591"/>
          <a:ext cx="518621" cy="51862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2422954" y="1491591"/>
        <a:ext cx="285241" cy="390262"/>
      </dsp:txXfrm>
    </dsp:sp>
    <dsp:sp modelId="{13AC906C-4133-46D7-AF66-CDD536E4FC1A}">
      <dsp:nvSpPr>
        <dsp:cNvPr id="0" name=""/>
        <dsp:cNvSpPr/>
      </dsp:nvSpPr>
      <dsp:spPr>
        <a:xfrm>
          <a:off x="2502556" y="2386989"/>
          <a:ext cx="518621" cy="51862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2619246" y="2386989"/>
        <a:ext cx="285241" cy="390262"/>
      </dsp:txXfrm>
    </dsp:sp>
    <dsp:sp modelId="{D5CAD5EB-A3B8-4C2F-B397-AE40CE28251E}">
      <dsp:nvSpPr>
        <dsp:cNvPr id="0" name=""/>
        <dsp:cNvSpPr/>
      </dsp:nvSpPr>
      <dsp:spPr>
        <a:xfrm>
          <a:off x="2698847" y="3304550"/>
          <a:ext cx="518621" cy="51862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2815537" y="3304550"/>
        <a:ext cx="285241" cy="3902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901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84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986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261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545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278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83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094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720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332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705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198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0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0.png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4960" y="1445510"/>
            <a:ext cx="9144000" cy="1324575"/>
          </a:xfrm>
        </p:spPr>
        <p:txBody>
          <a:bodyPr/>
          <a:lstStyle/>
          <a:p>
            <a:r>
              <a:rPr lang="en-US" dirty="0" smtClean="0"/>
              <a:t>UR2 PNP Term Project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005218"/>
            <a:ext cx="9144000" cy="713342"/>
          </a:xfrm>
        </p:spPr>
        <p:txBody>
          <a:bodyPr/>
          <a:lstStyle/>
          <a:p>
            <a:r>
              <a:rPr lang="en-US" dirty="0" smtClean="0"/>
              <a:t>Torsten Schill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612" y="3953692"/>
            <a:ext cx="4347023" cy="21684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63" b="15546"/>
          <a:stretch/>
        </p:blipFill>
        <p:spPr>
          <a:xfrm>
            <a:off x="1158239" y="3953692"/>
            <a:ext cx="3794760" cy="216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8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526" y="278040"/>
            <a:ext cx="10515600" cy="1325563"/>
          </a:xfrm>
        </p:spPr>
        <p:txBody>
          <a:bodyPr/>
          <a:lstStyle/>
          <a:p>
            <a:r>
              <a:rPr lang="en-US" dirty="0" smtClean="0"/>
              <a:t>Mechanical Design</a:t>
            </a:r>
            <a:endParaRPr lang="en-US" dirty="0"/>
          </a:p>
        </p:txBody>
      </p:sp>
      <p:graphicFrame>
        <p:nvGraphicFramePr>
          <p:cNvPr id="7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7262949" y="2170609"/>
          <a:ext cx="2357846" cy="37621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9597719"/>
              </p:ext>
            </p:extLst>
          </p:nvPr>
        </p:nvGraphicFramePr>
        <p:xfrm>
          <a:off x="2473234" y="1915885"/>
          <a:ext cx="3413760" cy="4432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33420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Mechanical Design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1" t="8230" b="31342"/>
          <a:stretch/>
        </p:blipFill>
        <p:spPr>
          <a:xfrm>
            <a:off x="2570479" y="2265680"/>
            <a:ext cx="6563139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13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Mechanical Design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43" t="3876" r="21631" b="11267"/>
          <a:stretch/>
        </p:blipFill>
        <p:spPr>
          <a:xfrm>
            <a:off x="1898469" y="2281647"/>
            <a:ext cx="1759130" cy="2890972"/>
          </a:xfrm>
        </p:spPr>
      </p:pic>
      <p:pic>
        <p:nvPicPr>
          <p:cNvPr id="1026" name="Picture 2" descr="Bildergebnis für arduino solenoid circu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163" y="2406696"/>
            <a:ext cx="5828859" cy="264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38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880" y="304165"/>
            <a:ext cx="10515600" cy="1325563"/>
          </a:xfrm>
        </p:spPr>
        <p:txBody>
          <a:bodyPr/>
          <a:lstStyle/>
          <a:p>
            <a:r>
              <a:rPr lang="en-US" dirty="0"/>
              <a:t>Software Design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081" y="1477328"/>
            <a:ext cx="6096317" cy="493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7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Design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976" y="109673"/>
            <a:ext cx="3541914" cy="685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5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Design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596" y="1332037"/>
            <a:ext cx="8492807" cy="5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3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98140" y="335482"/>
            <a:ext cx="5200815" cy="32774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082496" y="2246730"/>
                <a:ext cx="811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496" y="2246730"/>
                <a:ext cx="811184" cy="276999"/>
              </a:xfrm>
              <a:prstGeom prst="rect">
                <a:avLst/>
              </a:prstGeom>
              <a:blipFill>
                <a:blip r:embed="rId3"/>
                <a:stretch>
                  <a:fillRect l="-6767" r="-225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 rot="10800000" flipV="1">
                <a:off x="6081205" y="1865264"/>
                <a:ext cx="882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6081205" y="1865264"/>
                <a:ext cx="882595" cy="276999"/>
              </a:xfrm>
              <a:prstGeom prst="rect">
                <a:avLst/>
              </a:prstGeom>
              <a:blipFill>
                <a:blip r:embed="rId4"/>
                <a:stretch>
                  <a:fillRect l="-138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214023" y="1835691"/>
                <a:ext cx="17103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1 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2 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 smtClean="0"/>
                  <a:t>   </a:t>
                </a:r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4023" y="1835691"/>
                <a:ext cx="1710340" cy="276999"/>
              </a:xfrm>
              <a:prstGeom prst="rect">
                <a:avLst/>
              </a:prstGeom>
              <a:blipFill>
                <a:blip r:embed="rId5"/>
                <a:stretch>
                  <a:fillRect l="-4982" t="-2826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755086" y="5032833"/>
                <a:ext cx="3286925" cy="3044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 -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) / 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1 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086" y="5032833"/>
                <a:ext cx="3286925" cy="304442"/>
              </a:xfrm>
              <a:prstGeom prst="rect">
                <a:avLst/>
              </a:prstGeom>
              <a:blipFill>
                <a:blip r:embed="rId6"/>
                <a:stretch>
                  <a:fillRect l="-1855" t="-20000" b="-4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755088" y="4298840"/>
                <a:ext cx="5536387" cy="3044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 - (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)  = 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1 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1 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12 </m:t>
                        </m:r>
                      </m:sub>
                    </m:sSub>
                  </m:oMath>
                </a14:m>
                <a:r>
                  <a:rPr lang="en-US" dirty="0" smtClean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1 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 smtClean="0"/>
                  <a:t> ) = 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1 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088" y="4298840"/>
                <a:ext cx="5536387" cy="304442"/>
              </a:xfrm>
              <a:prstGeom prst="rect">
                <a:avLst/>
              </a:prstGeom>
              <a:blipFill>
                <a:blip r:embed="rId7"/>
                <a:stretch>
                  <a:fillRect l="-1542" t="-20000" b="-4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256086" y="2385230"/>
                <a:ext cx="1668277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 smtClean="0"/>
                  <a:t>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1 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2 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 smtClean="0"/>
                  <a:t>   </a:t>
                </a:r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086" y="2385230"/>
                <a:ext cx="1668277" cy="298928"/>
              </a:xfrm>
              <a:prstGeom prst="rect">
                <a:avLst/>
              </a:prstGeom>
              <a:blipFill>
                <a:blip r:embed="rId8"/>
                <a:stretch>
                  <a:fillRect l="-5109" t="-24490" b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5576262" y="4968986"/>
                <a:ext cx="1715213" cy="4277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2 </m:t>
                        </m:r>
                      </m:sub>
                    </m:sSub>
                  </m:oMath>
                </a14:m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262" y="4968986"/>
                <a:ext cx="1715213" cy="427746"/>
              </a:xfrm>
              <a:prstGeom prst="rect">
                <a:avLst/>
              </a:prstGeom>
              <a:blipFill>
                <a:blip r:embed="rId9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755088" y="5855200"/>
                <a:ext cx="2056269" cy="36933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= ATAN2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2 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}</a:t>
                </a:r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088" y="5855200"/>
                <a:ext cx="2056269" cy="369332"/>
              </a:xfrm>
              <a:prstGeom prst="rect">
                <a:avLst/>
              </a:prstGeom>
              <a:blipFill>
                <a:blip r:embed="rId10"/>
                <a:stretch>
                  <a:fillRect t="-8197" r="-178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4265453" y="5893793"/>
                <a:ext cx="4677627" cy="39126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= ATAN2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 } - ATAN2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2 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+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} </a:t>
                </a:r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453" y="5893793"/>
                <a:ext cx="4677627" cy="391261"/>
              </a:xfrm>
              <a:prstGeom prst="rect">
                <a:avLst/>
              </a:prstGeom>
              <a:blipFill>
                <a:blip r:embed="rId11"/>
                <a:stretch>
                  <a:fillRect t="-7813" b="-20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1660635" y="3830025"/>
            <a:ext cx="7609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quaring and summing the equations of the direct kinematics 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044434" y="1350942"/>
            <a:ext cx="2049518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direct kinematics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10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Budget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027" y="1256665"/>
            <a:ext cx="8124825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43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3327" y="2792449"/>
            <a:ext cx="10515600" cy="1325563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03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lvl="0"/>
            <a:r>
              <a:rPr lang="en-US" dirty="0" smtClean="0"/>
              <a:t>Requirements</a:t>
            </a:r>
          </a:p>
          <a:p>
            <a:pPr lvl="0"/>
            <a:r>
              <a:rPr lang="en-US" dirty="0" smtClean="0"/>
              <a:t>Research</a:t>
            </a:r>
          </a:p>
          <a:p>
            <a:pPr lvl="0"/>
            <a:r>
              <a:rPr lang="en-US" dirty="0" smtClean="0"/>
              <a:t>Mechanical Design</a:t>
            </a:r>
          </a:p>
          <a:p>
            <a:pPr lvl="0"/>
            <a:r>
              <a:rPr lang="en-US" dirty="0" smtClean="0"/>
              <a:t>Software Design</a:t>
            </a:r>
          </a:p>
          <a:p>
            <a:pPr lvl="0"/>
            <a:r>
              <a:rPr lang="en-US" dirty="0" smtClean="0"/>
              <a:t>Budget</a:t>
            </a:r>
            <a:endParaRPr lang="en-US" dirty="0"/>
          </a:p>
          <a:p>
            <a:r>
              <a:rPr lang="en-US" dirty="0" smtClean="0"/>
              <a:t>Summary </a:t>
            </a:r>
          </a:p>
        </p:txBody>
      </p:sp>
    </p:spTree>
    <p:extLst>
      <p:ext uri="{BB962C8B-B14F-4D97-AF65-F5344CB8AC3E}">
        <p14:creationId xmlns:p14="http://schemas.microsoft.com/office/powerpoint/2010/main" val="40213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Project Requirements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1" y="1690687"/>
            <a:ext cx="5954486" cy="4666569"/>
          </a:xfrm>
        </p:spPr>
        <p:txBody>
          <a:bodyPr>
            <a:normAutofit fontScale="92500"/>
          </a:bodyPr>
          <a:lstStyle/>
          <a:p>
            <a:endParaRPr lang="en-US" dirty="0"/>
          </a:p>
          <a:p>
            <a:r>
              <a:rPr lang="en-US" dirty="0"/>
              <a:t> fully automated robotic system that performs a pick-and-place operation. </a:t>
            </a:r>
          </a:p>
          <a:p>
            <a:r>
              <a:rPr lang="en-US" dirty="0"/>
              <a:t> identifying </a:t>
            </a:r>
            <a:r>
              <a:rPr lang="en-US" dirty="0" smtClean="0"/>
              <a:t>triangular </a:t>
            </a:r>
            <a:r>
              <a:rPr lang="en-US" dirty="0"/>
              <a:t>or </a:t>
            </a:r>
            <a:r>
              <a:rPr lang="en-US" dirty="0" smtClean="0"/>
              <a:t>square that </a:t>
            </a:r>
            <a:r>
              <a:rPr lang="en-US" dirty="0"/>
              <a:t>are randomly placed on a white surface centered 12 inches away from the base of the robot </a:t>
            </a:r>
          </a:p>
          <a:p>
            <a:r>
              <a:rPr lang="en-US" dirty="0"/>
              <a:t> picking the parts, and moving them to two different stacks </a:t>
            </a:r>
          </a:p>
          <a:p>
            <a:r>
              <a:rPr lang="en-US" dirty="0"/>
              <a:t> freeze the operation immediately when any yellow color blob is detected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616" r="18699"/>
          <a:stretch/>
        </p:blipFill>
        <p:spPr>
          <a:xfrm>
            <a:off x="7088778" y="1776550"/>
            <a:ext cx="4902385" cy="401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8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pic>
        <p:nvPicPr>
          <p:cNvPr id="4" name="Picture 2" descr="Image result for scara rob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390" y="1447292"/>
            <a:ext cx="2444932" cy="206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robot kuk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719" y="809748"/>
            <a:ext cx="1932035" cy="270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ildergebnis für festo portal rob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218" y="3847849"/>
            <a:ext cx="3426188" cy="222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ür adept flexpick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789" y="3708512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002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566" y="1436914"/>
            <a:ext cx="7967241" cy="523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59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Designs considered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710" y="1774146"/>
            <a:ext cx="3450776" cy="14789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922" y="1690688"/>
            <a:ext cx="3415792" cy="15623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60710" y="4066903"/>
            <a:ext cx="27417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 Only 2 Motors</a:t>
            </a:r>
          </a:p>
          <a:p>
            <a:r>
              <a:rPr lang="en-US" dirty="0" smtClean="0"/>
              <a:t>+ Easier </a:t>
            </a:r>
            <a:r>
              <a:rPr lang="en-US" dirty="0" smtClean="0"/>
              <a:t>Mechanics to build</a:t>
            </a:r>
            <a:endParaRPr lang="en-US" dirty="0" smtClean="0"/>
          </a:p>
          <a:p>
            <a:r>
              <a:rPr lang="en-US" dirty="0" smtClean="0"/>
              <a:t>+ Cheaper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07922" y="4066903"/>
            <a:ext cx="10660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 </a:t>
            </a:r>
            <a:r>
              <a:rPr lang="en-US" dirty="0" err="1" smtClean="0"/>
              <a:t>Flexibel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03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526" y="278040"/>
            <a:ext cx="10515600" cy="1325563"/>
          </a:xfrm>
        </p:spPr>
        <p:txBody>
          <a:bodyPr/>
          <a:lstStyle/>
          <a:p>
            <a:r>
              <a:rPr lang="en-US" dirty="0" smtClean="0"/>
              <a:t>Design </a:t>
            </a:r>
            <a:r>
              <a:rPr lang="en-US" dirty="0" err="1" smtClean="0"/>
              <a:t>Scara</a:t>
            </a:r>
            <a:r>
              <a:rPr lang="en-US" dirty="0" smtClean="0"/>
              <a:t> </a:t>
            </a:r>
            <a:r>
              <a:rPr lang="en-US" dirty="0"/>
              <a:t>Phase Development Model </a:t>
            </a:r>
          </a:p>
        </p:txBody>
      </p:sp>
      <p:graphicFrame>
        <p:nvGraphicFramePr>
          <p:cNvPr id="7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2691533"/>
              </p:ext>
            </p:extLst>
          </p:nvPr>
        </p:nvGraphicFramePr>
        <p:xfrm>
          <a:off x="7262949" y="2170609"/>
          <a:ext cx="2357846" cy="37621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5789950"/>
              </p:ext>
            </p:extLst>
          </p:nvPr>
        </p:nvGraphicFramePr>
        <p:xfrm>
          <a:off x="2473234" y="1915885"/>
          <a:ext cx="3413760" cy="4432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65979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526" y="278040"/>
            <a:ext cx="10515600" cy="1325563"/>
          </a:xfrm>
        </p:spPr>
        <p:txBody>
          <a:bodyPr/>
          <a:lstStyle/>
          <a:p>
            <a:r>
              <a:rPr lang="en-US" dirty="0" smtClean="0"/>
              <a:t>Mechanical Design</a:t>
            </a:r>
            <a:endParaRPr lang="en-US" dirty="0"/>
          </a:p>
        </p:txBody>
      </p:sp>
      <p:graphicFrame>
        <p:nvGraphicFramePr>
          <p:cNvPr id="7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0634625"/>
              </p:ext>
            </p:extLst>
          </p:nvPr>
        </p:nvGraphicFramePr>
        <p:xfrm>
          <a:off x="7262949" y="2170609"/>
          <a:ext cx="2357846" cy="37621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208457"/>
              </p:ext>
            </p:extLst>
          </p:nvPr>
        </p:nvGraphicFramePr>
        <p:xfrm>
          <a:off x="2473234" y="1915885"/>
          <a:ext cx="3413760" cy="4432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85974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Mechanical Design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33" y="2516116"/>
            <a:ext cx="3301933" cy="26924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98" y="2564222"/>
            <a:ext cx="3176722" cy="26443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29241"/>
          <a:stretch/>
        </p:blipFill>
        <p:spPr>
          <a:xfrm>
            <a:off x="9042400" y="2603845"/>
            <a:ext cx="2032001" cy="260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725</TotalTime>
  <Words>171</Words>
  <Application>Microsoft Office PowerPoint</Application>
  <PresentationFormat>Widescreen</PresentationFormat>
  <Paragraphs>75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Office Theme</vt:lpstr>
      <vt:lpstr>UR2 PNP Term Project </vt:lpstr>
      <vt:lpstr>Structure</vt:lpstr>
      <vt:lpstr>Project Requirements </vt:lpstr>
      <vt:lpstr>Research</vt:lpstr>
      <vt:lpstr>Research</vt:lpstr>
      <vt:lpstr>Designs considered</vt:lpstr>
      <vt:lpstr>Design Scara Phase Development Model </vt:lpstr>
      <vt:lpstr>Mechanical Design</vt:lpstr>
      <vt:lpstr>Mechanical Design</vt:lpstr>
      <vt:lpstr>Mechanical Design</vt:lpstr>
      <vt:lpstr>Mechanical Design </vt:lpstr>
      <vt:lpstr>Mechanical Design </vt:lpstr>
      <vt:lpstr>Software Design</vt:lpstr>
      <vt:lpstr>Software Design</vt:lpstr>
      <vt:lpstr>Software Design</vt:lpstr>
      <vt:lpstr>PowerPoint Presentation</vt:lpstr>
      <vt:lpstr>Budget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Torsten Schill</dc:creator>
  <cp:lastModifiedBy>Torsten Schill</cp:lastModifiedBy>
  <cp:revision>37</cp:revision>
  <dcterms:created xsi:type="dcterms:W3CDTF">2016-12-06T21:34:21Z</dcterms:created>
  <dcterms:modified xsi:type="dcterms:W3CDTF">2016-12-07T19:43:29Z</dcterms:modified>
</cp:coreProperties>
</file>